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3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D8C8327-2721-4FB5-BB51-02F8CECDF5E4}" type="datetimeFigureOut">
              <a:rPr lang="ru-RU" smtClean="0"/>
              <a:t>06.09.2015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5642398-9669-420A-828A-8819BECA75B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800" dirty="0" smtClean="0"/>
              <a:t>Выполнила студентка 4 курса 13 гр.</a:t>
            </a:r>
          </a:p>
          <a:p>
            <a:pPr algn="r"/>
            <a:r>
              <a:rPr lang="ru-RU" sz="1800" dirty="0" smtClean="0"/>
              <a:t>Михайлова Наталья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Синдромы поражения </a:t>
            </a:r>
            <a:r>
              <a:rPr lang="ru-RU" dirty="0" err="1" smtClean="0"/>
              <a:t>паллидарной</a:t>
            </a:r>
            <a:r>
              <a:rPr lang="ru-RU" dirty="0" smtClean="0"/>
              <a:t> системы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686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99592" y="1484784"/>
            <a:ext cx="7772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/>
              <a:t>К </a:t>
            </a:r>
            <a:r>
              <a:rPr lang="ru-RU" sz="3600" dirty="0" err="1" smtClean="0"/>
              <a:t>паллидарной</a:t>
            </a:r>
            <a:r>
              <a:rPr lang="ru-RU" sz="3600" dirty="0" smtClean="0"/>
              <a:t> системе относятся:</a:t>
            </a:r>
          </a:p>
          <a:p>
            <a:r>
              <a:rPr lang="ru-RU" sz="3600" dirty="0" err="1" smtClean="0"/>
              <a:t>Люисово</a:t>
            </a:r>
            <a:r>
              <a:rPr lang="ru-RU" sz="3600" dirty="0" smtClean="0"/>
              <a:t> тело</a:t>
            </a:r>
          </a:p>
          <a:p>
            <a:r>
              <a:rPr lang="ru-RU" sz="3600" dirty="0" smtClean="0"/>
              <a:t>Черная субстанция</a:t>
            </a:r>
          </a:p>
          <a:p>
            <a:r>
              <a:rPr lang="ru-RU" sz="3600" dirty="0" smtClean="0"/>
              <a:t>Красные ядра (расположенные в ножках мозга)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495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5184576" cy="4752527"/>
          </a:xfrm>
        </p:spPr>
        <p:txBody>
          <a:bodyPr/>
          <a:lstStyle/>
          <a:p>
            <a:pPr marL="0" indent="0">
              <a:buNone/>
            </a:pPr>
            <a:r>
              <a:rPr lang="ru-RU" sz="4000" u="sng" dirty="0" smtClean="0"/>
              <a:t>Экстрапирамидные расстройства</a:t>
            </a:r>
          </a:p>
          <a:p>
            <a:pPr marL="0" indent="0">
              <a:buNone/>
            </a:pPr>
            <a:r>
              <a:rPr lang="ru-RU" sz="4000" dirty="0" smtClean="0"/>
              <a:t>Поражение </a:t>
            </a:r>
            <a:r>
              <a:rPr lang="en-US" sz="4000" dirty="0" smtClean="0"/>
              <a:t>substantia </a:t>
            </a:r>
            <a:r>
              <a:rPr lang="en-US" sz="4000" dirty="0" err="1" smtClean="0"/>
              <a:t>nigra</a:t>
            </a:r>
            <a:r>
              <a:rPr lang="ru-RU" sz="4000" dirty="0" smtClean="0"/>
              <a:t>- Паркинсонизм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601" y="1462253"/>
            <a:ext cx="1677946" cy="539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24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568952" cy="6426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74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5050904" cy="4997152"/>
          </a:xfrm>
        </p:spPr>
        <p:txBody>
          <a:bodyPr/>
          <a:lstStyle/>
          <a:p>
            <a:pPr marL="0" indent="0" algn="ctr">
              <a:buNone/>
            </a:pPr>
            <a:r>
              <a:rPr lang="ru-RU" u="sng" dirty="0" smtClean="0"/>
              <a:t>Патогенез</a:t>
            </a:r>
          </a:p>
          <a:p>
            <a:r>
              <a:rPr lang="ru-RU" dirty="0" smtClean="0"/>
              <a:t>Прогрессирующая дегенерация черной субстанции. Снижение количества дофамина на 80% </a:t>
            </a:r>
          </a:p>
          <a:p>
            <a:r>
              <a:rPr lang="ru-RU" dirty="0" smtClean="0"/>
              <a:t>Нарушение </a:t>
            </a:r>
            <a:r>
              <a:rPr lang="ru-RU" dirty="0" err="1" smtClean="0"/>
              <a:t>нейротрансмиссии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772816"/>
            <a:ext cx="3600400" cy="418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79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71184" cy="4709120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Первичный (идиопатический) </a:t>
            </a:r>
          </a:p>
          <a:p>
            <a:r>
              <a:rPr lang="ru-RU" sz="2800" dirty="0" smtClean="0"/>
              <a:t>Вторичный, симптоматический паркинсонизм:</a:t>
            </a:r>
          </a:p>
          <a:p>
            <a:r>
              <a:rPr lang="ru-RU" sz="2800" dirty="0" smtClean="0"/>
              <a:t>-лекарственный паркинсонизм</a:t>
            </a:r>
          </a:p>
          <a:p>
            <a:r>
              <a:rPr lang="ru-RU" sz="2800" dirty="0" smtClean="0"/>
              <a:t>-</a:t>
            </a:r>
            <a:r>
              <a:rPr lang="ru-RU" sz="2800" dirty="0" err="1" smtClean="0"/>
              <a:t>васкулярный</a:t>
            </a:r>
            <a:r>
              <a:rPr lang="ru-RU" sz="2800" dirty="0" smtClean="0"/>
              <a:t> — при инсультах</a:t>
            </a:r>
          </a:p>
          <a:p>
            <a:r>
              <a:rPr lang="ru-RU" sz="2800" dirty="0" smtClean="0"/>
              <a:t>-токсический и гипоксический</a:t>
            </a:r>
          </a:p>
          <a:p>
            <a:r>
              <a:rPr lang="ru-RU" sz="2800" dirty="0" smtClean="0"/>
              <a:t>-метаболический</a:t>
            </a:r>
          </a:p>
          <a:p>
            <a:r>
              <a:rPr lang="ru-RU" sz="2800" dirty="0" smtClean="0"/>
              <a:t>-</a:t>
            </a:r>
            <a:r>
              <a:rPr lang="ru-RU" sz="2800" dirty="0" err="1" smtClean="0"/>
              <a:t>постэнцефалический</a:t>
            </a:r>
            <a:endParaRPr lang="ru-RU" sz="2800" dirty="0" smtClean="0"/>
          </a:p>
          <a:p>
            <a:r>
              <a:rPr lang="ru-RU" sz="2800" dirty="0" smtClean="0"/>
              <a:t>-опухолевый </a:t>
            </a:r>
          </a:p>
          <a:p>
            <a:r>
              <a:rPr lang="ru-RU" sz="2800" dirty="0" smtClean="0"/>
              <a:t>-травматический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913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258816" cy="4565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Основные симптомы:</a:t>
            </a:r>
          </a:p>
          <a:p>
            <a:pPr>
              <a:buFontTx/>
              <a:buChar char="-"/>
            </a:pPr>
            <a:r>
              <a:rPr lang="ru-RU" dirty="0" smtClean="0"/>
              <a:t>Экстрапирамидная гипертония</a:t>
            </a:r>
          </a:p>
          <a:p>
            <a:pPr>
              <a:buFontTx/>
              <a:buChar char="-"/>
            </a:pPr>
            <a:r>
              <a:rPr lang="ru-RU" dirty="0" smtClean="0"/>
              <a:t>Гипокинезия</a:t>
            </a:r>
          </a:p>
          <a:p>
            <a:pPr>
              <a:buFontTx/>
              <a:buChar char="-"/>
            </a:pPr>
            <a:r>
              <a:rPr lang="ru-RU" dirty="0" smtClean="0"/>
              <a:t>Тремор в покое</a:t>
            </a:r>
          </a:p>
          <a:p>
            <a:pPr>
              <a:buFontTx/>
              <a:buChar char="-"/>
            </a:pPr>
            <a:r>
              <a:rPr lang="ru-RU" dirty="0" smtClean="0"/>
              <a:t>Поза сгибателей</a:t>
            </a:r>
          </a:p>
          <a:p>
            <a:pPr>
              <a:buFontTx/>
              <a:buChar char="-"/>
            </a:pPr>
            <a:r>
              <a:rPr lang="ru-RU" dirty="0" smtClean="0"/>
              <a:t>Старческая походка</a:t>
            </a:r>
          </a:p>
          <a:p>
            <a:pPr>
              <a:buFontTx/>
              <a:buChar char="-"/>
            </a:pPr>
            <a:r>
              <a:rPr lang="ru-RU" dirty="0" err="1" smtClean="0"/>
              <a:t>Гипомимия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Монотонная речь</a:t>
            </a:r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772816"/>
            <a:ext cx="439248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30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40</TotalTime>
  <Words>96</Words>
  <Application>Microsoft Office PowerPoint</Application>
  <PresentationFormat>Экран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Справедливость</vt:lpstr>
      <vt:lpstr>Синдромы поражения паллидарной системы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Синдромы поражения паллидарной системы</dc:title>
  <dc:creator>1</dc:creator>
  <cp:lastModifiedBy>1</cp:lastModifiedBy>
  <cp:revision>4</cp:revision>
  <dcterms:created xsi:type="dcterms:W3CDTF">2015-09-06T11:25:33Z</dcterms:created>
  <dcterms:modified xsi:type="dcterms:W3CDTF">2015-09-06T12:05:53Z</dcterms:modified>
</cp:coreProperties>
</file>