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0" r:id="rId4"/>
    <p:sldId id="271" r:id="rId5"/>
    <p:sldId id="257" r:id="rId6"/>
    <p:sldId id="261" r:id="rId7"/>
    <p:sldId id="263" r:id="rId8"/>
    <p:sldId id="260" r:id="rId9"/>
    <p:sldId id="262" r:id="rId10"/>
    <p:sldId id="259" r:id="rId11"/>
    <p:sldId id="264" r:id="rId12"/>
    <p:sldId id="265" r:id="rId13"/>
    <p:sldId id="266" r:id="rId14"/>
    <p:sldId id="268" r:id="rId15"/>
    <p:sldId id="267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711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43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871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680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993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322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002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462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522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72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491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A7C15-6C0A-4333-A7D0-B3DDE2F572E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AE40E-F924-4FCF-BABF-ECAEB677D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02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Эпидемиология и патогенез черепно-мозговой травмы.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586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лекции – ознакомление с основными понятиями ЧМТ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895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Изучение механизмов развития ЧМТ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365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Эпидемиология</a:t>
            </a:r>
          </a:p>
          <a:p>
            <a:r>
              <a:rPr lang="ru-RU" dirty="0" smtClean="0"/>
              <a:t>Патогенез</a:t>
            </a:r>
          </a:p>
          <a:p>
            <a:r>
              <a:rPr lang="ru-RU" dirty="0" smtClean="0"/>
              <a:t>Диагностика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060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653" y="2013326"/>
            <a:ext cx="6018101" cy="4048050"/>
          </a:xfrm>
        </p:spPr>
      </p:pic>
    </p:spTree>
    <p:extLst>
      <p:ext uri="{BB962C8B-B14F-4D97-AF65-F5344CB8AC3E}">
        <p14:creationId xmlns:p14="http://schemas.microsoft.com/office/powerpoint/2010/main" val="304072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Эпидемиология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Больные </a:t>
            </a:r>
            <a:r>
              <a:rPr lang="ru-RU" dirty="0"/>
              <a:t>с травмами черепа и головного мозга составляют наибольшую часть пациентов нейрохирургического профиля. Ежедневно врач, работающий на «скорой помощи», осматривает и решает вопрос о госпитализации пострадавших с повреждениями черепа и головного мозга. До 50% обращений в травматологический пункт приходится на больных с черепно-мозговой травмой. Статистические данные показывают, что с развитием промышленности и транспорта увеличивается число и тяжесть черепно-мозговых повреждений. Растёт число сочетанных повреждений головы с опорно-двигательным аппаратом, органами брюшной полости и грудной клетки.</a:t>
            </a:r>
          </a:p>
          <a:p>
            <a:r>
              <a:rPr lang="ru-RU" dirty="0"/>
              <a:t>Несмотря на значительные успехи нейротравматологии, нейроанестезиологии и реанимации, летальность среди пострадавших с тяжё- лой черепно-мозговой травмой составляет до 70-85%. Благоприятный исход во многом зависит от экстренной диагностики и своевременного хирургического лечения больных, у которых возникает сдавление головного мозга.</a:t>
            </a:r>
          </a:p>
          <a:p>
            <a:r>
              <a:rPr lang="ru-RU" dirty="0"/>
              <a:t>В связи с этим знание клинической картины черепно-мозговых повреждений, симптомов сдавления головного мозга и основных патогенетических механизмов их развития, а также умение диагностировать степень тяжести черепно-мозговой травмы и внутричерепные гематомы, назначать необходимые лечебные мероприятия и выявлять показания к экстренным хирургическим операциям, направленным на ликвидацию сдавления головного мозга, обязательны для врача любой специальности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472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ПАТОГЕНЕЗ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ru-RU" dirty="0" smtClean="0"/>
              <a:t>Первичное </a:t>
            </a:r>
            <a:r>
              <a:rPr lang="ru-RU" dirty="0"/>
              <a:t>(прямое) повреждение головного мозга при ЧМТ происходит в момент травмыи носит необратимый характер, адекватное лечение которого в условиях неотложной медицины вряд ли возможно.</a:t>
            </a:r>
          </a:p>
          <a:p>
            <a:pPr fontAlgn="base"/>
            <a:r>
              <a:rPr lang="ru-RU" dirty="0"/>
              <a:t>Вторичное (опосредованное) повреждение возникает вследствие интракраниальных и экстракраниальных осложнений и может быть уменьшено или предотвращено адекватной терапией. Это повреждение может быть обусловлено гипоперфузией (артериальная гипотензия, повышение внутричерепного давления), гипоксией, гипергликемией или развивающимся после первичного повреждения судорожным синдромом. В отличие от первичного повреждения вторичное обратимо.</a:t>
            </a:r>
          </a:p>
          <a:p>
            <a:pPr marL="0" indent="0" fontAlgn="base">
              <a:buNone/>
            </a:pPr>
            <a:r>
              <a:rPr lang="ru-RU" dirty="0"/>
              <a:t>В патогенезе ЧМТ, помимо прямого механического воздействия на череп и мозг, имеют значение так называемый противоудар (ушиб головного мозга о костные и оболочечные образования внутри черепа) и гидродинамический удар (связанный с перемещением жидкости в желудочках мозга и субарахноидальном пространстве). В результате механического воздействия нарушается коллоидное равновесие в нервных клетках, что приводит к набуханию синапсов и блокаде афферентных и эфферентных нервных импульсов (развивается функциональная асинапсия). В местах повреждения нервной ткани высвобождаются кинины, биогенные амины, продукты гемолиза излившейся крови, которые приводят к отёку и набуханию головного мозга и определяют клиническое течение.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90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845" y="1027906"/>
            <a:ext cx="10515600" cy="4351338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Для выбора тактики лечения необходимо чёткое знание классификации травм черепа и головного мозга. Различают изолированные,</a:t>
            </a:r>
            <a:r>
              <a:rPr kumimoji="0" lang="ru-RU" altLang="ru-RU" sz="1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сочетанные (действие механической энергии вызывает дополнительные внечерепные повреждения) и комбинированные (совокупное воздействие механической энергии и других факторов - температурного воздействия, радиационного, химического поражений и др.) черепно-мозговые травмы.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Черепно-мозговая травма (ЧМТ) может быть закрытой (нет прямой связи полости черепа с внешней средой) и открытой (есть связь полости черепа с внешней средой). Открытые ЧМТ, в свою очередь, бывают непроникающими и проникающими. При проникающей открытой ЧМТ существует повреждение всех покровов, включая твёрдую мозговую оболочку, кость, мягкие ткани на ограниченном участке (огнестрельные ранения, открытые вдавленные переломы и др.). При непроникающей травме повреждение оболочек мозга отсутствует. К открытой черепно-мозговой травме следует относить переломы основания черепа без видимых повреждений мягких тканей, сопровождаемые истечением ликвора из носовых ходов (назорея) или наружного слухового прохода (оторея).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зависимости от степени тяжести повреждения головного мозга различают сотрясение, ушиб различной степени тяжести (лёгкая, средняя, тяжёлая) и сдавление компримирующими факторами (гематома, гидрома, очаг размозжения, вдавленный перелом, пневмоцефалия, инородное тело). В последние годы выделяют понятие диффузного аксонального повреждения головного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87354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 тяжести различают три степени ЧМТ: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лёгкая (сотрясение и ушиб головного мозга лёгкой степени);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средней тяжести (ушиб головного мозга средней степени);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тяжёлая (ушиб головного мозга тяжёлой степени, сдавление и диффузное аксональное повреждение головного мозга).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Формы ушиба головного мозга тяжёлой степени: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экстрапирамидная;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диэнцефальная;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мезенцефальная;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мезенцефалобульбарная;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цереброспинальная.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Сдавление головного мозга: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внутричерепной гематомой;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субдуральной гидромой;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очагами размозжения головного мозга;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вдавленным переломом костей черепа;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пневмоцефалией;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 отёком (набуханием) головного мозга.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62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План обследования пациента с черепно-мозговой травмой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Основной определяющий момент для установления правильного диагноза и выработки адекватной тактики лечения - клинический осмотр, который начинают с уточнения анамнеза, вида и характера воздействия травмирующего агента. Следует помнить, что медицинская документация таких пациентов наиболее часто необходима как юридический документ учреждениям судебно-медицинской экспертизы и правоохранительным органам. Выясняя детали событий травмы, необходимо отмечать самостоятельное поведение пострадавшего (кто был рядом, сам ли встал, вышел из машины, как транспортировали в медицинское учреждение и т.д.). Именно по рассказу об обстоятельствах травмы и подробностях действий самого пострадавшего врач делает заключение о состоянии сознания в первые минуты травмы. На прямой вопрос: «Была ли утрата сознания?» - пострадавший нередко отвечает: «Не было» из-за амнезии. При отсутствии контакта с больным эти сведения можно получить у родственников, свидетелей, медицинских работников. Важной информацией будет длительность утраты сознания, наличие судорожного синдрома, особенности поведения пострадавшего после восстановления сознания. Для оценки уровня нарушения сознания у больного используют шкалу комы Глазго.</a:t>
            </a:r>
            <a:endParaRPr kumimoji="0" lang="ru-RU" alt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66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Оценка тяжести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■ Лёгкая ЧМТ. Сознание ясное или умеренное оглушение (13- 15 баллов):</a:t>
            </a:r>
          </a:p>
          <a:p>
            <a:r>
              <a:rPr lang="ru-RU" dirty="0"/>
              <a:t>•  сотрясение головного мозга;</a:t>
            </a:r>
          </a:p>
          <a:p>
            <a:r>
              <a:rPr lang="ru-RU" dirty="0"/>
              <a:t>•  ушиб головного мозга лёгкой степени.</a:t>
            </a:r>
          </a:p>
          <a:p>
            <a:r>
              <a:rPr lang="ru-RU" dirty="0"/>
              <a:t>■ ЧМТ средней тяжести. Глубокое оглушение, сопор (8-12 баллов):</a:t>
            </a:r>
          </a:p>
          <a:p>
            <a:r>
              <a:rPr lang="ru-RU" dirty="0"/>
              <a:t>•  ушиб головного мозга средней степени.</a:t>
            </a:r>
          </a:p>
          <a:p>
            <a:r>
              <a:rPr lang="ru-RU" dirty="0"/>
              <a:t>■ Тяжёлая ЧМТ. Кома 1 (4-7 баллов):</a:t>
            </a:r>
          </a:p>
          <a:p>
            <a:r>
              <a:rPr lang="ru-RU" dirty="0"/>
              <a:t>•  ушиб головного мозга тяжёлой степени;</a:t>
            </a:r>
          </a:p>
          <a:p>
            <a:r>
              <a:rPr lang="ru-RU" dirty="0"/>
              <a:t>•  диффузное аксональное повреждение;</a:t>
            </a:r>
          </a:p>
          <a:p>
            <a:r>
              <a:rPr lang="ru-RU" dirty="0"/>
              <a:t>•  острое сдавление головного мозга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996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35468" y="1793793"/>
            <a:ext cx="1159368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Далее приступают к внешнему осмотру для определения характера местных изменений и исключения сочетанных повреждений (наличие подкожных и подапоневротических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гематом, ссадин, ран, деформаций черепа, определение ликвореи, повреждения лицевого скелета, грудной клетки, органов брюшной полости, опорно-двигательного аппарата и т.д.).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После оценки состояния витальных функций и их динамики (частота сердечных сокращений, артериальное давление, адекватность внешнего дыхания и его ритма) приступают к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тщательному неврологическому осмотру. Обследование больного целесообразно проводить по группам неврологических симптомов: общемозговые, очаговые, менингеальные. Особое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внимание необходимо уделять выявлению дислокационных симптомов (степень нарушения сознания, глазодвигательные расстройства, анизокория, реакция зрачков на свет,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выраженность роговичных рефлексов, гемипарез, двусторонние патологические стопные знаки, брадикардия, артериальная гипертензия).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9183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Далее для уточнения диагноза прибегают к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дополнительным методам обследования. Необходимым минимумом служат краниография (обязательно в двух проекциях, а при необходимости - передний или задний полуаксиальные снимки) и эхоэнцефалоскопия (для определения бокового смещения срединных структур головного мозга внутричерепными гематомами, очагами размозжения и т.д.).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 настоящее время наиболее информативные методы обследования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нейротравматологических больных - КТ и МРТ. В 96% с помощью этих методов определяют вид и долевую локализацию внутричерепных поражений, состояние желудочковой системы, базальных цистерн, зоны отёка, ишемии и т.д. Метод ЭЭГ для диагностики тяжести поражения мозга в остром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периоде ЧМТ обладает значительно меньшими диагностическими возможностями и не обязателен для больных.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Информативный метод диагностики - ПЭТ, однако в связи с дороговизной исследования и отсутствием достаточного количества аппаратов её применение крайне ограничено у больных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 остром периоде ЧМТ.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4448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55772" cy="435133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Острая внутримозговая гематома (вторые сутки после черепно-мозговой травмы). На МРТ в Т2 (а) и Т1 (б) режимах — внутримозговая гематома в левой височной области, сигнал от которой преимущественно понижен вТ2, и изоинтенсивен на Т1. По периферии гематомы — очаги повышения сигнала (формирование метгемоглобина). Перифокальный отек на Т2.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971" y="576396"/>
            <a:ext cx="7059649" cy="54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63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792" y="772732"/>
            <a:ext cx="3348507" cy="5404231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Подострая внутримозговая гематома в правой гемисфере мозжечка. МРТ на 6 сутки после черепно-мозговой травмы. МРТ в Т2  (а) и Т1 (б) режимах: на Т2 гематома преимущественно гипоинтенсивна, на Т1 — периферический отдел гематомы имеет повышенный сигнал, центральная часть ее — изоинтенсивна. Небольшая субдуральная гематома над правым полушарием мозжечка (высокий сигнал от нее). МРТ на 21 сутки после травмы (в, г) — повышение сигнала от гематомы в обоих режимах, на Т2 (в) — по краю гематомы — кайма низкого сигнала за счет отложения гемосидерина.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393" y="141669"/>
            <a:ext cx="7838608" cy="612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6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Кривошапкин А. Л. Диагностика и хирургическое лечение закрытой черепно-мозговой травмы: учебное пособие / А. Л. Кривошапкин, С. С Рабинович ; Новосиб. 1,0 5 гос. мед. ун-т. - Новосибирск: Сибмедиздат НГМУ, 2009. - 45 с</a:t>
            </a:r>
            <a:r>
              <a:rPr lang="ru-RU" dirty="0" smtClean="0"/>
              <a:t>.</a:t>
            </a:r>
          </a:p>
          <a:p>
            <a:r>
              <a:rPr lang="ru-RU" smtClean="0"/>
              <a:t>6. Стандарт </a:t>
            </a:r>
            <a:r>
              <a:rPr lang="ru-RU" dirty="0"/>
              <a:t>медицинской помощи пациентам с травматическими повреждениями мягких тканей головы и шеи [Электронный ресурс] . - М. : б.и., 2015. - 10 c.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105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1434</Words>
  <Application>Microsoft Office PowerPoint</Application>
  <PresentationFormat>Widescreen</PresentationFormat>
  <Paragraphs>69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Эпидемиология и патогенез черепно-мозговой травмы.</vt:lpstr>
      <vt:lpstr>Цель лекции – ознакомление с основными понятиями ЧМТ</vt:lpstr>
      <vt:lpstr>задачи</vt:lpstr>
      <vt:lpstr>план</vt:lpstr>
      <vt:lpstr>PowerPoint Presentation</vt:lpstr>
      <vt:lpstr>Эпидемиология </vt:lpstr>
      <vt:lpstr>ПАТОГЕНЕЗ </vt:lpstr>
      <vt:lpstr>Классификация </vt:lpstr>
      <vt:lpstr>PowerPoint Presentation</vt:lpstr>
      <vt:lpstr>План обследования пациента с черепно-мозговой травмой </vt:lpstr>
      <vt:lpstr>Оценка тяжести 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Эпидемиология и патогенез черепно-мозговой травмы.</dc:title>
  <dc:creator>Тахи Тахи</dc:creator>
  <cp:lastModifiedBy>Тахи Тахи</cp:lastModifiedBy>
  <cp:revision>8</cp:revision>
  <dcterms:created xsi:type="dcterms:W3CDTF">2015-10-02T10:54:02Z</dcterms:created>
  <dcterms:modified xsi:type="dcterms:W3CDTF">2015-11-27T08:21:11Z</dcterms:modified>
</cp:coreProperties>
</file>