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7" r:id="rId4"/>
    <p:sldId id="279" r:id="rId5"/>
    <p:sldId id="275" r:id="rId6"/>
    <p:sldId id="259" r:id="rId7"/>
    <p:sldId id="270" r:id="rId8"/>
    <p:sldId id="267" r:id="rId9"/>
    <p:sldId id="260" r:id="rId10"/>
    <p:sldId id="268" r:id="rId11"/>
    <p:sldId id="261" r:id="rId12"/>
    <p:sldId id="262" r:id="rId13"/>
    <p:sldId id="263" r:id="rId14"/>
    <p:sldId id="277" r:id="rId15"/>
    <p:sldId id="264" r:id="rId16"/>
    <p:sldId id="271" r:id="rId17"/>
    <p:sldId id="265" r:id="rId18"/>
    <p:sldId id="272" r:id="rId19"/>
    <p:sldId id="276" r:id="rId20"/>
    <p:sldId id="269" r:id="rId21"/>
    <p:sldId id="266" r:id="rId22"/>
    <p:sldId id="273" r:id="rId23"/>
    <p:sldId id="280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4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949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77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88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89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862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769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38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037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471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976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513DD-081C-4711-9AA2-FF43E3FA92B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1AA3C-7BF1-4431-8FB1-3CE3D99112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148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Опухоли позвоночника и спинного мозга.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363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Ознакомиться с патологией спинальной нейроонкологии.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512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570927" cy="435133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Изучение эпидемиологии, классификации, клинических проявлений, методов диагностики и терапии </a:t>
            </a:r>
            <a:r>
              <a:rPr lang="ru-RU" sz="3200" smtClean="0"/>
              <a:t>при опухолях </a:t>
            </a:r>
            <a:r>
              <a:rPr lang="ru-RU" sz="3200" dirty="0"/>
              <a:t>позвоночника и спинного мозга.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986" y="526296"/>
            <a:ext cx="4883642" cy="576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1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Классификации</a:t>
            </a:r>
          </a:p>
          <a:p>
            <a:r>
              <a:rPr lang="ru-RU" dirty="0" smtClean="0"/>
              <a:t>Клиника </a:t>
            </a:r>
          </a:p>
          <a:p>
            <a:r>
              <a:rPr lang="ru-RU" dirty="0" smtClean="0"/>
              <a:t>Диагностика</a:t>
            </a:r>
          </a:p>
          <a:p>
            <a:r>
              <a:rPr lang="ru-RU" dirty="0" smtClean="0"/>
              <a:t>Лечение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973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44" y="154546"/>
            <a:ext cx="3879010" cy="653717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54" y="154546"/>
            <a:ext cx="7375749" cy="406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97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Опухоли спинного мозга встречаются в 6 раз реже, чем опухоли головного мозга, но дают более тяжелые параличи, до полной обездвиженности больного, т.о. своевременная их диагностика имеет важное значение.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КЛИНИЧЕСКАЯ </a:t>
            </a:r>
            <a:r>
              <a:rPr lang="ru-RU" dirty="0"/>
              <a:t>И АНАТОМИЧЕСКАЯ </a:t>
            </a:r>
            <a:r>
              <a:rPr lang="ru-RU" dirty="0" smtClean="0"/>
              <a:t>КЛАССИФИКАЦИЯ</a:t>
            </a:r>
            <a:endParaRPr lang="ru-RU" dirty="0"/>
          </a:p>
          <a:p>
            <a:r>
              <a:rPr lang="ru-RU" dirty="0"/>
              <a:t>А. Экстрамедуллярные опухоли (вне спинного мозга</a:t>
            </a:r>
            <a:r>
              <a:rPr lang="ru-RU" dirty="0" smtClean="0"/>
              <a:t>):</a:t>
            </a:r>
            <a:endParaRPr lang="ru-RU" dirty="0"/>
          </a:p>
          <a:p>
            <a:r>
              <a:rPr lang="ru-RU" dirty="0"/>
              <a:t>Эпидуральные опухоли – лежат снаружи от твердой мозговой оболочки: это опухоли тела, дужек позвонков, эпидуральной клетчатки и др.</a:t>
            </a:r>
          </a:p>
          <a:p>
            <a:r>
              <a:rPr lang="ru-RU" dirty="0"/>
              <a:t>Субдуральные опухоли – под твердой мозговой оболочкой.</a:t>
            </a:r>
          </a:p>
          <a:p>
            <a:r>
              <a:rPr lang="ru-RU" dirty="0"/>
              <a:t>Б. Интрамедуллярные опухоли – лежат в толще спинного мозга и непосредственно воздействуют на серое вещество и проводящие пути.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2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ГИСТОЛОГИЧЕСКАЯ </a:t>
            </a:r>
            <a:r>
              <a:rPr lang="ru-RU" dirty="0" smtClean="0"/>
              <a:t>КЛАССИФИКАЦИЯ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А</a:t>
            </a:r>
            <a:r>
              <a:rPr lang="ru-RU" dirty="0"/>
              <a:t>. Оболочечные (сосудистые) опухоли: чаще это минингиомы (растут из твердой мозговой оболочки), еще встречаются невриномы (экстрамедуллярная опухоль, растущая из корешков мозга, точнее из их шванновской оболочки), невринома имеет особенность роста в виде песочных часов при прорастании через межпозвоночные отверстия, и в шейном отделе такой узел можно пропальпировать.</a:t>
            </a:r>
          </a:p>
          <a:p>
            <a:r>
              <a:rPr lang="ru-RU" dirty="0"/>
              <a:t>Б. Опухоли глиального ряда (злокачественные): наиболее часто из них встречаются эпендимомы, астроцитомы, многоформные глиобластомы, которые чаще располагаются интрамедуллярно, в отличие от оболочечных (экстрамедуллярно), при которых терапия малоэффективна. Эпендимома, прорастая из конской нити, может сдавливать корешки спинного мозга. Метастатическая опухоль из медуллобластомы мозжечка может переноситься ликвором.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764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83" y="476104"/>
            <a:ext cx="10817851" cy="5641361"/>
          </a:xfrm>
        </p:spPr>
      </p:pic>
    </p:spTree>
    <p:extLst>
      <p:ext uri="{BB962C8B-B14F-4D97-AF65-F5344CB8AC3E}">
        <p14:creationId xmlns:p14="http://schemas.microsoft.com/office/powerpoint/2010/main" val="165554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ВТОРИЧНЫЕ ОПУХОЛИ ПОЗВОНОЧНИКА – чаще бывают саркомами (растут из эпидуральной клетчатки): ангиолимфосаркомы. Туберкулезные гранулемы. Метастазы рака в тело или в дужку позвонка с вторичным сдавлением спинного мозга. Возможны и первичные опухоли позвоночника: остеомы, гемангиомы.</a:t>
            </a:r>
          </a:p>
          <a:p>
            <a:r>
              <a:rPr lang="ru-RU" dirty="0"/>
              <a:t>Кроме механического действия на мозг, опухоли могут сдавить корешки и сосуды, вызвав инфаркт. В этом случае удаление опухоли не несет облегчения. Симптомы интоксикации бывают лишь в редком случае.</a:t>
            </a:r>
          </a:p>
          <a:p>
            <a:r>
              <a:rPr lang="ru-RU" dirty="0"/>
              <a:t>КЛИНИЧЕСКАЯ КАРТИНА. Суммируется из симптомов очагового поражения соответствующего сегмента и симптомов поражения проводящих путей. Кроме того, опухоль, переходя на субарахноидальное пространство спинного мозга, вызывает нарушения лимфокровообращения белково-клеточную диссоциацию. Экстрамедуллярные опухоли – доброкачественные (например, субдуральные опухоли), синдромы сдавления опухолью спинного мозга нарастают медленно (годы).</a:t>
            </a:r>
          </a:p>
        </p:txBody>
      </p:sp>
    </p:spTree>
    <p:extLst>
      <p:ext uri="{BB962C8B-B14F-4D97-AF65-F5344CB8AC3E}">
        <p14:creationId xmlns:p14="http://schemas.microsoft.com/office/powerpoint/2010/main" val="245125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0578"/>
            <a:ext cx="9773992" cy="6451455"/>
          </a:xfrm>
        </p:spPr>
      </p:pic>
    </p:spTree>
    <p:extLst>
      <p:ext uri="{BB962C8B-B14F-4D97-AF65-F5344CB8AC3E}">
        <p14:creationId xmlns:p14="http://schemas.microsoft.com/office/powerpoint/2010/main" val="41365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Стадии: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17901" cy="4351338"/>
          </a:xfrm>
        </p:spPr>
        <p:txBody>
          <a:bodyPr>
            <a:normAutofit fontScale="55000" lnSpcReduction="20000"/>
          </a:bodyPr>
          <a:lstStyle/>
          <a:p>
            <a:r>
              <a:rPr lang="ru-RU" i="1" dirty="0" smtClean="0"/>
              <a:t>Первая </a:t>
            </a:r>
            <a:r>
              <a:rPr lang="ru-RU" i="1" dirty="0"/>
              <a:t>стадия</a:t>
            </a:r>
            <a:r>
              <a:rPr lang="ru-RU" dirty="0"/>
              <a:t>: характеризуется появлением корешковых болей, что более характерно для неврином – это стреляющие, спонтанные боли, провоцируются кашлем (ликворная волна), имеют корешковый тип распространения: по ходу межреберных нервов, например, часто диагносцируют межреберную невралгию, шейно-поясничный радикулит и лечат витаминами, физиопроцедурами, что лишь ускоряет рост опухоли. На этой стадии можно лишь заподозрить опухоль.</a:t>
            </a:r>
          </a:p>
          <a:p>
            <a:r>
              <a:rPr lang="ru-RU" i="1" dirty="0"/>
              <a:t>Вторая стадия</a:t>
            </a:r>
            <a:r>
              <a:rPr lang="ru-RU" dirty="0"/>
              <a:t>: появляется синдром Броун-Секара (половинного повреждения спинного мозга). Но уже до перехода первой стадии во вторую имеется нарушение чувствительности, т.к. по мере роста опухоли и заполнения ею арахноидального пространства оказывается давление на боковые спиноталкмические пути (по закону Флотау вначале нарушается чувствительность в дистальных частях конечностей и на противоположной стороне тела). По мере роста опухоли граница нарушений распространяется вверх до уровня пораженного сегмента. Т.о. на второй стадии возникают центральные параличи и нарушение глубокой чувствительности на стороне опухоли, а на противоположной стороне теряется болевая и температурная чувствительность по проводниковому типу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383" y="365125"/>
            <a:ext cx="50800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5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38" y="875763"/>
            <a:ext cx="10645462" cy="53012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i="1" dirty="0" smtClean="0"/>
              <a:t>Третья стадия</a:t>
            </a:r>
            <a:r>
              <a:rPr lang="ru-RU" dirty="0" smtClean="0"/>
              <a:t>: полное поперечное поражение спинного мозга, вследствие прогрессирующего роста. Мозг прижимается противоположной стороной к позвонку, сдавливается и другая его половина: возникают параплегии, паранестезии и присоединяются симптомы нарушения функции тазовых органов по центральному типу. В зависимости от локализации процесса, картина разная:</a:t>
            </a:r>
          </a:p>
          <a:p>
            <a:r>
              <a:rPr lang="ru-RU" dirty="0" smtClean="0"/>
              <a:t>Локализация опухоли в верхнем шейном отделе дает спастический тетрапарез или тетраплегаю с тазовыми нарушениями центрального типа и анестезию с уровня поражения (мочевой пузырь работает автоматически по императивным позывам).</a:t>
            </a:r>
          </a:p>
          <a:p>
            <a:r>
              <a:rPr lang="ru-RU" dirty="0" smtClean="0"/>
              <a:t>Локализация в шейном утолщении: периферический паралич рук и анестезия с уровня поражения, центральный паралич ног, нарушение тазовых функций по центральному типу.</a:t>
            </a:r>
          </a:p>
          <a:p>
            <a:r>
              <a:rPr lang="ru-RU" dirty="0" smtClean="0"/>
              <a:t>Поясничные утолщение: периферический паралич ног и анестезия ниже уровня поражения и нарушение тазовых функций по центральному типу.</a:t>
            </a:r>
          </a:p>
          <a:p>
            <a:r>
              <a:rPr lang="ru-RU" dirty="0" smtClean="0"/>
              <a:t>Локализация в области конского хвоста: длительно держится болевой синдром, сочетающийся с симптомами напряжения корешков, а на более поздних стадиях, когда корешки полностью сдавлены, возникают симптомы выпадения функции: вялые параличи в дистальных отделах конечностей, анестезия по корешковому типу в промежности и конечностях, и тазовые нарушения – истинное недержание мочи и кала.</a:t>
            </a:r>
          </a:p>
          <a:p>
            <a:r>
              <a:rPr lang="ru-RU" dirty="0" smtClean="0"/>
              <a:t>Повреждение конуса мозга (S</a:t>
            </a:r>
            <a:r>
              <a:rPr lang="ru-RU" baseline="-25000" dirty="0" smtClean="0"/>
              <a:t>3</a:t>
            </a:r>
            <a:r>
              <a:rPr lang="ru-RU" dirty="0" smtClean="0"/>
              <a:t>-S</a:t>
            </a:r>
            <a:r>
              <a:rPr lang="ru-RU" baseline="-25000" dirty="0" smtClean="0"/>
              <a:t>5</a:t>
            </a:r>
            <a:r>
              <a:rPr lang="ru-RU" dirty="0" smtClean="0"/>
              <a:t>): здесь лежат тазовые парасимпатические центры, при их повреждении возникает изолированное нарушение тазовых функций – периферическое недержание мочи и кала с анестезией в области промежности в виде седла.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8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ДОПОЛНИТЕЛЬНЫЕ МЕТОДЫ ИССЛЕДОВАНИЯ:  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1</a:t>
            </a:r>
            <a:r>
              <a:rPr lang="ru-RU" sz="1600" dirty="0"/>
              <a:t>. Чтобы исключить метастаз в позвоночник делают обзорные рентгеновские снимки. На них можно видеть: метастаз, патологические переломы, расширение межпозвоночных отверстий, часто виден симптом Эльсберга-Дайка. т.к. опухоль дает остеопороз.</a:t>
            </a:r>
          </a:p>
          <a:p>
            <a:r>
              <a:rPr lang="ru-RU" sz="1600" dirty="0"/>
              <a:t>2. </a:t>
            </a:r>
            <a:r>
              <a:rPr lang="ru-RU" sz="1600" dirty="0" smtClean="0"/>
              <a:t>Миелография</a:t>
            </a:r>
            <a:r>
              <a:rPr lang="ru-RU" sz="1600" dirty="0"/>
              <a:t>. Ее 2 вида: нисходящая и восходящая. Используют специальный контраст –амнипак (а не верографин и др., вызывающие ожог спинного мозга и симптомы миелита). При восходящей миелографии: делают люмбальную пункцию, вводят контраст, ноги поднимают вверх и смотрят, где контраст остановится (по рентгенограмме). Но ниже опухоли могут лежать спайки, тормозящие контраст, поэтому для выяснения истинной ее локализации проводят и нисходящую миелографию: субокципитальная пункция с введением амнипака сидя. Сравнивают результаты.</a:t>
            </a:r>
          </a:p>
          <a:p>
            <a:r>
              <a:rPr lang="ru-RU" sz="1600" dirty="0"/>
              <a:t>3. Изотопная миелография: вводят в субарахноидальное пространство 1 мл родона с a-излучением, дозиметром определяют распространение его по спинномозговому каналу.</a:t>
            </a:r>
          </a:p>
          <a:p>
            <a:r>
              <a:rPr lang="ru-RU" sz="1600" dirty="0"/>
              <a:t>4. Наиболее ценен метод интраскопии: компьютерная томография и ЯМР. ЯМР может дать любые распилы тела (в том числе и сагиттальный), а томография - только поперечный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7898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Ликворологическое исследование: т.к. опухоль растет из субарахноидального пространства, следовательно изменяются пробы на проходимость ликвора: проба Квиккенштедта и др. – медсестра передавливает v. jugularis и тем повышает давление в манометре, после отпускания вены давление восстанавливается, если повышение давления происходит – проба «–», есть блок в субарахнондальном пространстве. Проба Пуссепа – приведение подбородка к груди, но смысл ее тот же. Белково-клеточная диссоциация: увеличение белка до 5-10 г/л – ликвор сворачивается в пробирке как кистозная жидкость.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50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КЛИНИКА ИНТРАМЕДУЛЛЯРНЫХ </a:t>
            </a:r>
            <a:r>
              <a:rPr lang="ru-RU" dirty="0" smtClean="0"/>
              <a:t>ОПУХОЛЕЙ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Опухоль </a:t>
            </a:r>
            <a:r>
              <a:rPr lang="ru-RU" dirty="0"/>
              <a:t>растет из мозга (например, эпендимома – из центрального канала). Нарушается чувствительность по нисходящему типу: вначале сдавливаются задние рога и наступает первая стадия роста опухоли – сегментарные нарушения чувствительности и движений. Потом сдавливается и белое вещество (спиноталамические пути) – это вторая стадия – полное поперечное поражение мозга. Третьей стадии нет. Тазовые функция нарушаются на первой стадии (рано) и нет зоны просветления в S</a:t>
            </a:r>
            <a:r>
              <a:rPr lang="ru-RU" baseline="-25000" dirty="0"/>
              <a:t>1</a:t>
            </a:r>
            <a:r>
              <a:rPr lang="ru-RU" dirty="0"/>
              <a:t>-S</a:t>
            </a:r>
            <a:r>
              <a:rPr lang="ru-RU" baseline="-25000" dirty="0"/>
              <a:t>5</a:t>
            </a:r>
            <a:r>
              <a:rPr lang="ru-RU" dirty="0"/>
              <a:t> областях – опухоль достигает корешков спинного мозга и его оболочек. Темп роста быстрый.</a:t>
            </a:r>
          </a:p>
          <a:p>
            <a:r>
              <a:rPr lang="ru-RU" dirty="0"/>
              <a:t>Дополнительные методы исследования: т.к. опухоль растет в центре спинного мозга, то белково-клеточная диссоциация мала или ее нет, нет симптома Эльсберга-Дайка. В последних стадиях, когда проба Квинккенштедта отрицательна, показана миелографня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921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ЭКСТРАДУРАЛЬНЫЕ </a:t>
            </a:r>
            <a:r>
              <a:rPr lang="ru-RU" dirty="0" smtClean="0"/>
              <a:t>ОПУХОЛИ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Это </a:t>
            </a:r>
            <a:r>
              <a:rPr lang="ru-RU" dirty="0"/>
              <a:t>те опухоли, которые связаны с оболочками мозга, с эпидуральным пространством или с костями. Характерна локальная болезненность остистых отростков, иногда в виде местного миотоиического рефлекса – дефанса мышц спины. Если опухоль – саркома, т.е. связана с твердой мозговой оболочкой, то имеются симптомы натяжения: Нери, Лассега и др. Часто опухоль растет в области спинномозговых корешков и вокруг позвонка (даже снаружи виден валик). Обзорная рентгенограмма: видна тень опухоли или литическое повреждение позвоночника, остеопороз. Часто бывают патологические переломы: выглядят как обычный компрессионный перелом, хотя в анамнезе травмы не было. Обязательно делают рентгеноконтрастную миелографию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69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577" y="321972"/>
            <a:ext cx="11096223" cy="585499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700" dirty="0"/>
              <a:t>ДИФДИАГНОСТИКА ОПУХОЛЕЙ:</a:t>
            </a:r>
          </a:p>
          <a:p>
            <a:pPr marL="0" indent="0">
              <a:buNone/>
            </a:pPr>
            <a:r>
              <a:rPr lang="ru-RU" sz="3700" dirty="0"/>
              <a:t>1. Наследственная спастическая параплегия Штрюмпеля. Передается по аутосомно-доминантному типу, т.е. встречается и у ближайших родственников. Начало болезни – в 90% до 18 лет. Прогрессривание медленное. Вначале проявляются спастические параличи (а не слабость, не болевой синдром). Больной не может быстро ходить, рано появляются патологические рефлексы – симметрично!!! Нет чувствительных нарушений.</a:t>
            </a:r>
          </a:p>
          <a:p>
            <a:pPr marL="0" indent="0">
              <a:buNone/>
            </a:pPr>
            <a:r>
              <a:rPr lang="ru-RU" sz="3700" dirty="0"/>
              <a:t>2. Рассеянный склероз. Диагностируется с трудом. Чаще бывает у женщин до 35 лет. Характерным для симптомов является их рассеянность (то есть, то нет). В первую очередь поражаются зрительные нервы, однако возможно первичное поражение и спинного мозга. Часто наблюдается нарушение тазовых функций при нормальной чувствительности и движениях. Далее появляется слабость в ногах, далее - спастические синдромы. Течение: эпизоды улучшения и ухудшения в зависимости от времени года, лечения. Часто присоединяются поражения и других отделов НС: мозжечка, зрительных нервов, т.е. топика симптомов разная. Эйфоричность больных, слабоумие. При ЯМР видна полиочаговость поражения НС</a:t>
            </a:r>
            <a:r>
              <a:rPr lang="ru-RU" sz="3700" dirty="0" smtClean="0"/>
              <a:t>.</a:t>
            </a:r>
            <a:endParaRPr lang="ru-RU" sz="3700" dirty="0"/>
          </a:p>
        </p:txBody>
      </p:sp>
    </p:spTree>
    <p:extLst>
      <p:ext uri="{BB962C8B-B14F-4D97-AF65-F5344CB8AC3E}">
        <p14:creationId xmlns:p14="http://schemas.microsoft.com/office/powerpoint/2010/main" val="210262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366" y="386366"/>
            <a:ext cx="10954555" cy="6176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3. Поперечный миелит спинного мозга. Это инфекционное заболевание. Развивается остро – в течении нескольких дней, или часов (острейшее). Проявляется симптомами общей интоксикации: высокой температурой, тяжелым самочувствием. После непродолжительных корешковых болей на стороне поражения, происходит полное поперечное поражение спинного мозга и быстрые трофические расстройства. Характерен анализ ликовра.</a:t>
            </a:r>
          </a:p>
          <a:p>
            <a:pPr marL="0" indent="0">
              <a:buNone/>
            </a:pPr>
            <a:r>
              <a:rPr lang="ru-RU" dirty="0"/>
              <a:t>4. Боковой амиотрофический склероз (БАС). Изменения – в пирамидных путях и передних рогах спинного мозга (дистрофия). Быстро наступает полное поперечное поражение спинного мозга на каком-либо уровне. Нет изменений ликвора и пробы на его проходимость – положительны. Нет нарушения тазовых функций. Сочетаются симптомы периферических и центральных параличей (на фоне атрофии мышц и фасцикуляций присоединяется спастика, повышение рефлексов и патологические знаки).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851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59" y="476518"/>
            <a:ext cx="10658341" cy="57004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5. Спинальный инсульт: моментальное развитие (часы) и клиническая картина проявляется сразу. Наступает полное обездвижение.</a:t>
            </a:r>
          </a:p>
          <a:p>
            <a:pPr marL="0" indent="0">
              <a:buNone/>
            </a:pPr>
            <a:r>
              <a:rPr lang="ru-RU" dirty="0"/>
              <a:t>6. Сирингомиелия: характерны дистрофические черты развития личности. Сочетание нарушения движений с трофическими (ВНС) и чувствительными расстройствами. Характерна динамика симптомов: в первую очередь выпадает температурная чувствительность, далее – болевая (по сегментам). И лишь в последнюю стадию наступает полное поперечное повреждение (проводниковый тип расстройств). Течение длительное.</a:t>
            </a:r>
          </a:p>
          <a:p>
            <a:pPr marL="0" indent="0">
              <a:buNone/>
            </a:pPr>
            <a:r>
              <a:rPr lang="ru-RU" dirty="0"/>
              <a:t>7 .Фуникулярный миелоз: повреждаются задние и боковые столбы серого вещества. Присутствует анемический синдром различной этиологии: смотрят анализ крови. Наступает неврологический дефицит в данных столбах.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166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145924" cy="375611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Опухоль спинного мозга на шейном уровне</a:t>
            </a:r>
            <a:endParaRPr lang="ru-RU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412" y="637224"/>
            <a:ext cx="5104994" cy="5853727"/>
          </a:xfrm>
        </p:spPr>
      </p:pic>
    </p:spTree>
    <p:extLst>
      <p:ext uri="{BB962C8B-B14F-4D97-AF65-F5344CB8AC3E}">
        <p14:creationId xmlns:p14="http://schemas.microsoft.com/office/powerpoint/2010/main" val="409505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В первую очередь – операция (как и для опухолей головного мозга). При экстрамедуллярных опухолях (менингиома, невринома, которые только сдавливают спинной мозг) операция радикальна, иногда с удалением одного корешка (что не дает нарушений, т.к. на периферии идет наложение дерматомов от разных корешков). В течение 1 года после операции все полностью восстанавливается. Интрамедуллярные опухоли не излечиваются радикально, т.к. поражено большинство проводящих путей и хуже, и часто такие опухоли злокачественные – игра не стоит свеч. Тактика: декомпрессирующая операция: удаление дужек позвонков, вскрытие твердой мозговой оболочки (биопсия, если надо) и зашивают. После этого сосуды расширяются, проводимость белого вещества улучшается и длительность жизни немного продляется. Если узлы выявляются на протяжении – часть их удаляют, далее – лучевая терапия (есть опасность радионекроза спинного мозга с ухудшением проводимости). Кроме того, если не известна гистология, то не известна и радиочувствительность опухоли.</a:t>
            </a:r>
          </a:p>
        </p:txBody>
      </p:sp>
    </p:spTree>
    <p:extLst>
      <p:ext uri="{BB962C8B-B14F-4D97-AF65-F5344CB8AC3E}">
        <p14:creationId xmlns:p14="http://schemas.microsoft.com/office/powerpoint/2010/main" val="401439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Операции на спинном мозге: делают через ламинэктомию (метод доступа) – полное удаление остистых </a:t>
            </a:r>
            <a:r>
              <a:rPr lang="ru-RU" dirty="0" smtClean="0"/>
              <a:t>отростков </a:t>
            </a:r>
            <a:r>
              <a:rPr lang="ru-RU" dirty="0"/>
              <a:t>и дужек позвонков (а это – задний стабилизатор тел позвонков), появляется нестабильность, смешение позвонков относительно друг Друга и спинного мозга, поэтому операцию дополняют ортопедической операцией: или металлическими пластинами, или костными (от трупа или аутокость). После операции – постельный режим, чтобы правильно сформировались рубцы.</a:t>
            </a:r>
          </a:p>
          <a:p>
            <a:pPr marL="0" indent="0">
              <a:buNone/>
            </a:pPr>
            <a:r>
              <a:rPr lang="ru-RU" dirty="0"/>
              <a:t>Если находят метастаз тела позвонка и сдавление им спинного мозга – это уже Т4 стадия, оперативному лечению не подлежит, если не удален основной очаг. Поэтому лечат консервативно: химио-, лучевая терапия.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302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15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2158</Words>
  <Application>Microsoft Office PowerPoint</Application>
  <PresentationFormat>Widescreen</PresentationFormat>
  <Paragraphs>62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Опухоли позвоночника и спинного мозга.</vt:lpstr>
      <vt:lpstr>Цель </vt:lpstr>
      <vt:lpstr>Задачи </vt:lpstr>
      <vt:lpstr>План </vt:lpstr>
      <vt:lpstr>PowerPoint Presentation</vt:lpstr>
      <vt:lpstr>Опухоли спинного мозга встречаются в 6 раз реже, чем опухоли головного мозга, но дают более тяжелые параличи, до полной обездвиженности больного, т.о. своевременная их диагностика имеет важное значение. </vt:lpstr>
      <vt:lpstr>ГИСТОЛОГИЧЕСКАЯ КЛАССИФИКАЦИЯ </vt:lpstr>
      <vt:lpstr>PowerPoint Presentation</vt:lpstr>
      <vt:lpstr>PowerPoint Presentation</vt:lpstr>
      <vt:lpstr>PowerPoint Presentation</vt:lpstr>
      <vt:lpstr>Стадии: </vt:lpstr>
      <vt:lpstr>PowerPoint Presentation</vt:lpstr>
      <vt:lpstr>ДОПОЛНИТЕЛЬНЫЕ МЕТОДЫ ИССЛЕДОВАНИЯ:    </vt:lpstr>
      <vt:lpstr>PowerPoint Presentation</vt:lpstr>
      <vt:lpstr>КЛИНИКА ИНТРАМЕДУЛЛЯРНЫХ ОПУХОЛЕЙ </vt:lpstr>
      <vt:lpstr>ЭКСТРАДУРАЛЬНЫЕ ОПУХОЛИ </vt:lpstr>
      <vt:lpstr>PowerPoint Presentation</vt:lpstr>
      <vt:lpstr>PowerPoint Presentation</vt:lpstr>
      <vt:lpstr>PowerPoint Presentation</vt:lpstr>
      <vt:lpstr>Опухоль спинного мозга на шейном уровне</vt:lpstr>
      <vt:lpstr>ЛЕЧЕНИЕ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Опухоли позвоночника и спинного мозга.</dc:title>
  <dc:creator>Тахи Тахи</dc:creator>
  <cp:lastModifiedBy>Тахи Тахи</cp:lastModifiedBy>
  <cp:revision>7</cp:revision>
  <dcterms:created xsi:type="dcterms:W3CDTF">2015-10-03T14:11:55Z</dcterms:created>
  <dcterms:modified xsi:type="dcterms:W3CDTF">2015-11-27T08:24:41Z</dcterms:modified>
</cp:coreProperties>
</file>