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76" r:id="rId5"/>
    <p:sldId id="261" r:id="rId6"/>
    <p:sldId id="258" r:id="rId7"/>
    <p:sldId id="274" r:id="rId8"/>
    <p:sldId id="270" r:id="rId9"/>
    <p:sldId id="268" r:id="rId10"/>
    <p:sldId id="271" r:id="rId11"/>
    <p:sldId id="266" r:id="rId12"/>
    <p:sldId id="263" r:id="rId13"/>
    <p:sldId id="273" r:id="rId14"/>
    <p:sldId id="264" r:id="rId15"/>
    <p:sldId id="265" r:id="rId16"/>
    <p:sldId id="269" r:id="rId17"/>
    <p:sldId id="259" r:id="rId18"/>
    <p:sldId id="262" r:id="rId19"/>
    <p:sldId id="260" r:id="rId20"/>
    <p:sldId id="272" r:id="rId21"/>
    <p:sldId id="267" r:id="rId22"/>
    <p:sldId id="277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6172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256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49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077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770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661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630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001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3770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97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260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82F70-D9EA-407E-97D3-4EB767C4BDC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757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Эпидемиология и патогенез опухолей головного мозга и теории канцерогенеза.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211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лекции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Знакомство с основными понятиями нейроонкологии 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160" y="2367234"/>
            <a:ext cx="6063467" cy="421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472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Изучение нейроонкологических теорий, классификаций.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677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Теории онкогенеза</a:t>
            </a:r>
          </a:p>
          <a:p>
            <a:r>
              <a:rPr lang="ru-RU" dirty="0" smtClean="0"/>
              <a:t>Эпидемиология</a:t>
            </a:r>
          </a:p>
          <a:p>
            <a:r>
              <a:rPr lang="ru-RU" dirty="0" smtClean="0"/>
              <a:t>Патогенез</a:t>
            </a:r>
          </a:p>
          <a:p>
            <a:r>
              <a:rPr lang="ru-RU" smtClean="0"/>
              <a:t>Классификации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597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 smtClean="0"/>
              <a:t>Теории происхождения опухолей: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913" y="1825624"/>
            <a:ext cx="10812887" cy="4845631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Дизонтогенетическая </a:t>
            </a:r>
            <a:r>
              <a:rPr lang="ru-RU" dirty="0"/>
              <a:t>теория Конгейма-Вирхова – происхождение из сохранившихся при рождении эмбриональных зачатков (краниофарингиома).</a:t>
            </a:r>
          </a:p>
          <a:p>
            <a:r>
              <a:rPr lang="ru-RU" dirty="0"/>
              <a:t>Наследственная теория: ангиоретикулома (растет из стенок сосуда), болезнь Реклингхаузена (множественный невриноматоз) – множественные узлы, выступающие над кожей, наиболее часто встречается невринома VIII нерва. </a:t>
            </a:r>
            <a:endParaRPr lang="ru-RU" dirty="0" smtClean="0"/>
          </a:p>
          <a:p>
            <a:r>
              <a:rPr lang="ru-RU" dirty="0" smtClean="0"/>
              <a:t>Факторы</a:t>
            </a:r>
            <a:r>
              <a:rPr lang="ru-RU" dirty="0"/>
              <a:t>, благоприятствующие возникновению наследственной опухоли:</a:t>
            </a:r>
          </a:p>
          <a:p>
            <a:pPr marL="0" indent="0">
              <a:buNone/>
            </a:pPr>
            <a:r>
              <a:rPr lang="ru-RU" dirty="0"/>
              <a:t>а). Выключение генов-протекторов (тормозящих опухолевый рост);</a:t>
            </a:r>
          </a:p>
          <a:p>
            <a:pPr marL="0" indent="0">
              <a:buNone/>
            </a:pPr>
            <a:r>
              <a:rPr lang="ru-RU" dirty="0"/>
              <a:t>б). Активность киллеров.</a:t>
            </a:r>
          </a:p>
          <a:p>
            <a:r>
              <a:rPr lang="ru-RU" dirty="0"/>
              <a:t>Теория индуцирования опухоли канцерогенами (например, при ядерном взрыве).</a:t>
            </a:r>
          </a:p>
          <a:p>
            <a:r>
              <a:rPr lang="ru-RU" dirty="0"/>
              <a:t>Воздействие вирусов.</a:t>
            </a:r>
          </a:p>
          <a:p>
            <a:r>
              <a:rPr lang="ru-RU" dirty="0"/>
              <a:t>Химические вещества.</a:t>
            </a:r>
          </a:p>
          <a:p>
            <a:r>
              <a:rPr lang="ru-RU" dirty="0"/>
              <a:t>Теория иммунозависимых опухолей: медуллобластома у мальчиков; невриномы, менингиомы у женщин.</a:t>
            </a:r>
          </a:p>
          <a:p>
            <a:r>
              <a:rPr lang="ru-RU" dirty="0"/>
              <a:t>Теория гиперплазии мозговой ткани в рубцах после травмы. Опухоли головного мозга повышают внутричерепное давление.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727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Эпидемиология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49107"/>
            <a:ext cx="10515600" cy="4351338"/>
          </a:xfrm>
        </p:spPr>
        <p:txBody>
          <a:bodyPr>
            <a:normAutofit/>
          </a:bodyPr>
          <a:lstStyle/>
          <a:p>
            <a:r>
              <a:rPr lang="ru-RU" dirty="0" smtClean="0"/>
              <a:t>Опухоли </a:t>
            </a:r>
            <a:r>
              <a:rPr lang="ru-RU" dirty="0"/>
              <a:t>головного мозга составляют 6-8% новообразований и в 1-2% случаев служат причиной смерти. Ежегодно опухоль головного мозга развивается у 2-25 на 100 000 населения. Некоторые виды опухолей носят наследственный характер (распространённый нейрофиброматоз, ганглиома мозжечка; передача происходит по аутосомно-доминантному типу). До конца не установлена радиационная природа возникновения глиом головного мозга. Однако прослеживается чёткая закономерность появления менингиом головного мозга через 15-25 лет после рентгеновского облучения. </a:t>
            </a:r>
          </a:p>
        </p:txBody>
      </p:sp>
    </p:spTree>
    <p:extLst>
      <p:ext uri="{BB962C8B-B14F-4D97-AF65-F5344CB8AC3E}">
        <p14:creationId xmlns:p14="http://schemas.microsoft.com/office/powerpoint/2010/main" val="239875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Доказана связь между черепно-мозговой травмой и развитием оболочечно-сосудистых опухолей. Выявлена зависимость частоты возникновения опухолей головного мозга от возраста. Так, до 7-летнего возраста опухоли головного мозга встречаются чаще, чем с 7 до 14 лет, а с 14 лет частота опухолей вновь возрастает, достигая максимальной к 50 годам, после чего вновь снижается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248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48" y="365125"/>
            <a:ext cx="5276603" cy="523439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294" y="509588"/>
            <a:ext cx="4629730" cy="512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90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034" y="772732"/>
            <a:ext cx="10825766" cy="5404231"/>
          </a:xfrm>
        </p:spPr>
        <p:txBody>
          <a:bodyPr>
            <a:normAutofit/>
          </a:bodyPr>
          <a:lstStyle/>
          <a:p>
            <a:r>
              <a:rPr lang="ru-RU" dirty="0"/>
              <a:t>Существует тенденция к взаимосвязи гистологического характера опухоли и возраста: в детском и юношеском возрасте чаще возникают медуллобластомы и астроцитомы мозжечка, спонгиобластомы ствола, краниофарингеомы и эпендимомы. В период от 20 до 50 лет преобладают менингиомы и глиомы больших полушарий, аденомы гипофиза. В возрасте от 45 лет и старше чаще возникают глиомы больших полушарий, менингиомы, невриномы слухового нерва, метастатические опухоли. В возрасте старше 60 лет преобладают глиобластомы, метастатические опухоли и невриномы. Внутримозговые опухоли и их злокачественные формы чаще встречаются у мужчин (примерно в 1,5-2 раза), а доброкачественные опухоли, особенно невриномы и менингиомы, у женщин.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8035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72" y="497972"/>
            <a:ext cx="10405056" cy="6069866"/>
          </a:xfrm>
        </p:spPr>
      </p:pic>
    </p:spTree>
    <p:extLst>
      <p:ext uri="{BB962C8B-B14F-4D97-AF65-F5344CB8AC3E}">
        <p14:creationId xmlns:p14="http://schemas.microsoft.com/office/powerpoint/2010/main" val="410935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82296" cy="1325563"/>
          </a:xfrm>
        </p:spPr>
        <p:txBody>
          <a:bodyPr/>
          <a:lstStyle/>
          <a:p>
            <a:r>
              <a:rPr lang="ru-RU" dirty="0" smtClean="0"/>
              <a:t>Локализации менингиом</a:t>
            </a:r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637" y="1918953"/>
            <a:ext cx="6222167" cy="501632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988" y="2176530"/>
            <a:ext cx="5175012" cy="4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73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КЛАССИФИКАЦИЯ ОПУХОЛЕЙ: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290" y="1529410"/>
            <a:ext cx="10515600" cy="5051693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I. 1. Экстрацеребральные (внемозговые) опухоли. Оказывают в основном механическое воздействие на головной мозг, растут медленно, доброкачественные, их можно радикально удалить.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   2. Интрацеребральные (внутримозговые), они чаще злокачественны, редко метастазируют, инфильтрируют тяжами мозговую ткань, растут быстро, удаляются частично.                                                                                                        </a:t>
            </a:r>
            <a:endParaRPr lang="ru-RU" sz="1800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  II. (Классификация Кушинга).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1. Субтенториальные (опухоли задней черепной ямки) – ниже намета мозжечка.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2. Надтенториальные – в больших полушариях.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3. Опухоли турецкого седла (аденома гипофиза</a:t>
            </a:r>
            <a:r>
              <a:rPr lang="ru-RU" sz="1800" dirty="0" smtClean="0"/>
              <a:t>):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 smtClean="0"/>
              <a:t> </a:t>
            </a:r>
            <a:r>
              <a:rPr lang="ru-RU" sz="1800" dirty="0"/>
              <a:t>а) гормонопродуцирующие </a:t>
            </a:r>
            <a:endParaRPr lang="ru-RU" sz="1800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 smtClean="0"/>
              <a:t>б)гормононепродуцирующие</a:t>
            </a:r>
            <a:r>
              <a:rPr lang="ru-RU" sz="1800" dirty="0"/>
              <a:t>.     </a:t>
            </a:r>
          </a:p>
        </p:txBody>
      </p:sp>
    </p:spTree>
    <p:extLst>
      <p:ext uri="{BB962C8B-B14F-4D97-AF65-F5344CB8AC3E}">
        <p14:creationId xmlns:p14="http://schemas.microsoft.com/office/powerpoint/2010/main" val="393237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9564" y="1040014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dirty="0"/>
              <a:t>III. Гистологическая классификация: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А. Нейроэктодермальные опухоли ЦНС. Происходящие из эктодермы: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    Глиомы: из различных видов глии: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а). Астроцитомы;                                                                        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б). Олигодендроглиомы;                                                            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в). Эпендимома (из эпендимы, выстилающей дно желудочков)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г) Невриномы (шванномы) – из оболочек нервного волокна – доброкачественная опухоль, растет медленно, удаляется радикально.</a:t>
            </a:r>
          </a:p>
          <a:p>
            <a:pPr marL="0" indent="0">
              <a:lnSpc>
                <a:spcPct val="120000"/>
              </a:lnSpc>
              <a:buNone/>
            </a:pPr>
            <a:endParaRPr lang="ru-RU" dirty="0"/>
          </a:p>
          <a:p>
            <a:pPr marL="0" indent="0">
              <a:lnSpc>
                <a:spcPct val="120000"/>
              </a:lnSpc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730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426" y="347730"/>
            <a:ext cx="7662929" cy="598867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Б</a:t>
            </a:r>
            <a:r>
              <a:rPr lang="ru-RU" dirty="0"/>
              <a:t>. Менинговаскулярные опухоли – из оболочек мозга (менингиомы) и из стенок сосудов (мезодермального происхождения):</a:t>
            </a:r>
          </a:p>
          <a:p>
            <a:pPr marL="0" indent="0">
              <a:buNone/>
            </a:pPr>
            <a:r>
              <a:rPr lang="ru-RU" dirty="0"/>
              <a:t>Менингиома – из арахноидальной оболочки, внемозговая опухоль, растет медленно, механически воздействуют на мозг:</a:t>
            </a:r>
          </a:p>
          <a:p>
            <a:pPr marL="0" indent="0">
              <a:buNone/>
            </a:pPr>
            <a:r>
              <a:rPr lang="ru-RU" dirty="0"/>
              <a:t>-          базальная (на основании),</a:t>
            </a:r>
          </a:p>
          <a:p>
            <a:pPr marL="0" indent="0">
              <a:buNone/>
            </a:pPr>
            <a:r>
              <a:rPr lang="ru-RU" dirty="0"/>
              <a:t>-          конвекситальная (поверхностная).</a:t>
            </a:r>
          </a:p>
          <a:p>
            <a:pPr marL="0" indent="0">
              <a:buNone/>
            </a:pPr>
            <a:r>
              <a:rPr lang="ru-RU" dirty="0"/>
              <a:t>  2. Ангиоретикулома – из стенок сосудов:</a:t>
            </a:r>
          </a:p>
          <a:p>
            <a:pPr marL="0" indent="0">
              <a:buNone/>
            </a:pPr>
            <a:r>
              <a:rPr lang="ru-RU" dirty="0"/>
              <a:t>а) опухоль мозжечка;  </a:t>
            </a:r>
          </a:p>
          <a:p>
            <a:pPr marL="0" indent="0">
              <a:buNone/>
            </a:pPr>
            <a:r>
              <a:rPr lang="ru-RU" dirty="0"/>
              <a:t>б) опухоль больших полушарий.</a:t>
            </a:r>
          </a:p>
          <a:p>
            <a:pPr marL="0" indent="0">
              <a:buNone/>
            </a:pPr>
            <a:r>
              <a:rPr lang="ru-RU" dirty="0"/>
              <a:t>  3 Множественный ангиоматоз (системный ангиоматоз Гипелечева).</a:t>
            </a:r>
          </a:p>
          <a:p>
            <a:pPr marL="0" indent="0">
              <a:buNone/>
            </a:pPr>
            <a:r>
              <a:rPr lang="ru-RU" dirty="0"/>
              <a:t>В. Аденомы гипофиза: растут из полости турецкого седла, вызывая его расширение:</a:t>
            </a:r>
          </a:p>
          <a:p>
            <a:pPr marL="0" indent="0">
              <a:buNone/>
            </a:pPr>
            <a:r>
              <a:rPr lang="ru-RU" dirty="0"/>
              <a:t>а) гормонопродуцирующие;   </a:t>
            </a:r>
          </a:p>
          <a:p>
            <a:pPr marL="0" indent="0">
              <a:buNone/>
            </a:pPr>
            <a:r>
              <a:rPr lang="ru-RU" dirty="0"/>
              <a:t>б) негормональные.   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1810" y="1480109"/>
            <a:ext cx="4470190" cy="437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82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8048" y="924104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Г</a:t>
            </a:r>
            <a:r>
              <a:rPr lang="ru-RU" dirty="0"/>
              <a:t>. Опухоли эпифиза – пениоломы. Эпифиз регулирует выделение меланотропногогормона, который формирует цвет кожи, регулирует половые признаки. Он расположен над пластинкой четверохолмия и ножками мозга (составляет крышу сильвиева водопровода). При опухолях эпифизах развивается синдром преждевременного полового созревания, глазодвигательные расстройства за счет воздействия на ножки мозга, где лежат ядра III и IV пары ЧМН. Сдавливается сильвиев водопровод, нарушается отток ликвора.</a:t>
            </a:r>
          </a:p>
          <a:p>
            <a:r>
              <a:rPr lang="ru-RU" dirty="0"/>
              <a:t>Д. Тератомы: развиваются из эктопированных тканей – эпидермальная киста (внедрение в мозговую ткань зачатка кожи).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823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IV. По злокачественности глиомы делят: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/>
              <a:t>  1. Первая степень – дифференцированные или зрелые глиомы с продолжительностью жизни больного 5 лет.</a:t>
            </a:r>
          </a:p>
          <a:p>
            <a:pPr marL="0" indent="0">
              <a:buNone/>
            </a:pPr>
            <a:r>
              <a:rPr lang="ru-RU" dirty="0"/>
              <a:t>  2. Вторая степень – недифференцированные или незрелые – длительность жизни 1-2 года.</a:t>
            </a:r>
          </a:p>
          <a:p>
            <a:pPr marL="0" indent="0">
              <a:buNone/>
            </a:pPr>
            <a:r>
              <a:rPr lang="ru-RU" dirty="0"/>
              <a:t>  3. Третья степень – мультиформная глиобластома (живут 6 месяцев) – компенсированные, субкомпенсированиые и декомпенсированные.</a:t>
            </a:r>
          </a:p>
          <a:p>
            <a:r>
              <a:rPr lang="ru-RU" i="1" dirty="0"/>
              <a:t>Первые</a:t>
            </a:r>
            <a:r>
              <a:rPr lang="ru-RU" dirty="0"/>
              <a:t> бывают соматотропная аденома (возникает гигантизм или акромегалия), базофильная аденома (повышен синтез АКТГ. Возникает болезнь Иценко-Кушинга), пролактинсекретирующая аденома (аменорея, бесплодие, галакторея). </a:t>
            </a:r>
            <a:r>
              <a:rPr lang="ru-RU" dirty="0" smtClean="0"/>
              <a:t>Из </a:t>
            </a:r>
            <a:r>
              <a:rPr lang="ru-RU" i="1" dirty="0" smtClean="0"/>
              <a:t>вторых</a:t>
            </a:r>
            <a:r>
              <a:rPr lang="ru-RU" dirty="0"/>
              <a:t> встречаются: хромофобные аденомы (сдавливают активные клетки гипофиза, вовзникает синдром гипопитуитаризма: у мужчин - импотенция, волосы не растут) – они сдавливают зрительные нервы над турецким седлом, возникает битемпоральная гемианопсия или слепота. По мере роста опухоли она воздействует на гипоталамическую область, наступают эндокринные расстройства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>V.  Вторичные опухоли – метастазы рака, саркомы, лимфомы, врастающие костные опухоли из костей черепа (остеомы).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83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Классификация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883" y="1596980"/>
            <a:ext cx="10915918" cy="526102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/>
              <a:t>По гистогенезу делят опухоли на восемь групп.</a:t>
            </a:r>
          </a:p>
          <a:p>
            <a:pPr marL="0" indent="0">
              <a:buNone/>
            </a:pPr>
            <a:r>
              <a:rPr lang="ru-RU" dirty="0"/>
              <a:t>■ I - самая многочисленная, представлена опухолями нейроэктодермального или глиального ряда (56%). Большинство этих опухолей имеет внутримозговое происхождение, они растут из нейроглии. К ним относят астроцитомы, медуллобластомы, невриномы, пинеобластомы и др.</a:t>
            </a:r>
          </a:p>
          <a:p>
            <a:pPr marL="0" indent="0">
              <a:buNone/>
            </a:pPr>
            <a:r>
              <a:rPr lang="ru-RU" dirty="0"/>
              <a:t>■ II - оболочечно-сосудистые новообразования (около 20%). Эти опухоли растут из арахноидэндотелия мозговых оболочек и стенок сосудов (менингиомы, ангиомы, хордомы, остеомы, фибросаркомы и др.).</a:t>
            </a:r>
          </a:p>
          <a:p>
            <a:pPr marL="0" indent="0">
              <a:buNone/>
            </a:pPr>
            <a:r>
              <a:rPr lang="ru-RU" dirty="0"/>
              <a:t>■ III - опухоли хиазмально-селлярной локализации. К ним относят аденомы гипофиза, растущие из передней доли аденогипофиза, и краниофарингеомы, растущие из кармана Ратке (около 11%).</a:t>
            </a:r>
          </a:p>
          <a:p>
            <a:pPr marL="0" indent="0">
              <a:buNone/>
            </a:pPr>
            <a:r>
              <a:rPr lang="ru-RU" dirty="0"/>
              <a:t>■ IV - бидермальные опухоли, т.е. смешанные, состоят из элементов, являющихся производными двух зародышевых листков (0,47%).</a:t>
            </a:r>
          </a:p>
          <a:p>
            <a:pPr marL="0" indent="0">
              <a:buNone/>
            </a:pPr>
            <a:r>
              <a:rPr lang="ru-RU" dirty="0"/>
              <a:t>■ V - гетеротопические опухоли (1,6%), к ним относят эпидермоиды, дермоиды, пиратемы, липомы, хондромы.</a:t>
            </a:r>
          </a:p>
          <a:p>
            <a:pPr marL="0" indent="0">
              <a:buNone/>
            </a:pPr>
            <a:r>
              <a:rPr lang="ru-RU" dirty="0"/>
              <a:t>■ VI - системные опухоли (около 1%), в эту группу включают множественный нейрофиброматоз (болезнь Реклингхаузена), множественный менингоматоз и множественный ангиоретикуломатоз (болезнь Гиппеля-Линдау).</a:t>
            </a:r>
          </a:p>
          <a:p>
            <a:pPr marL="0" indent="0">
              <a:buNone/>
            </a:pPr>
            <a:r>
              <a:rPr lang="ru-RU" dirty="0"/>
              <a:t>■ VII - метастатические опухоли (около 5%). Чаще всего в головной мозг метастазируют опухоли бронхов (57%), затем опухоли молочной железы, малого таза, пищевода и далее желудка.</a:t>
            </a:r>
          </a:p>
          <a:p>
            <a:pPr marL="0" indent="0">
              <a:buNone/>
            </a:pPr>
            <a:r>
              <a:rPr lang="ru-RU" dirty="0"/>
              <a:t>■ VIII - опухоли, врастающие в полость черепа (1,8%). Среди них наиболее часто встречаются саркомы, гломусные опухоли.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217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МЕХАНИЗМ ДЕЙСТВИЯ ОПУХОЛИ НА ГОЛОВНОЙ МОЗГ: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Механическое</a:t>
            </a:r>
            <a:r>
              <a:rPr lang="ru-RU" dirty="0"/>
              <a:t>, местное воздействие, мозг вначале смещается, далее наблюдается раздражающее действие (симптомы раздражения), которое сменяется парабиотическим состоянием (симптомы выпадения функции).</a:t>
            </a:r>
          </a:p>
          <a:p>
            <a:r>
              <a:rPr lang="ru-RU" dirty="0"/>
              <a:t>Влияние на ГЭБ – разрушение его. Вокруг опухоли создается зона отека за счет повышения проницаемости ГЭБ и экссудации.</a:t>
            </a:r>
          </a:p>
          <a:p>
            <a:r>
              <a:rPr lang="ru-RU" dirty="0"/>
              <a:t>Токсическое действие: повышение температуры, лейкемоидные реакции крови, изменение сознания (эйфория), интоксикация в виде миастеноподобного синдрома (синдрома патологической утомляемости мышц).</a:t>
            </a:r>
          </a:p>
          <a:p>
            <a:r>
              <a:rPr lang="ru-RU" dirty="0"/>
              <a:t>Общее влияние связано с нарушением оттока ликвора. Возникает окклюзионная гидроцефалия (повышение внутричерепного давления).</a:t>
            </a:r>
          </a:p>
          <a:p>
            <a:r>
              <a:rPr lang="ru-RU" dirty="0"/>
              <a:t>Влияние на кровообращение мозга. Повышается перфузионное давление. Наступает венозный стаз.</a:t>
            </a:r>
          </a:p>
          <a:p>
            <a:r>
              <a:rPr lang="ru-RU" dirty="0"/>
              <a:t>Гипоксия вещества мозга, что еще более усиливает отек и повышает внутричерепное давление.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755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 </a:t>
            </a:r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13479" y="1936909"/>
            <a:ext cx="10940321" cy="3847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Гипертензионно-гидроцефальный синдром, обусловлен повышением внутричерепного давления, его нарастание может привести к развитию дислокационного синдрома.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Дислокационный синдром.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Очаговые и проводниковые симптомы.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Оболочечные симптомы. Гипертензионно-гидроцефальный и дислокационные синдромы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Очаговые неврологические симптомы делят на локальные, симптомы по соседству и на отдалении.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Возникновение локальных (очаговых) симптомов обусловлено непосредственным воздействием опухоли на зоны мозга, где локализуется опухоль.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Возникновение симптомов по соседству связано со сдавлением рядом расположенных участков мозга опухолью и отёкшим мозгом, находящимся по периферии новообразования или придавливани-ем к основанию черепа расположенных рядом черепных нервов. Развитие симптомов на отдалении обусловлено повышением внутричерепного давления и прижатием черепных нервов к основанию черепа. Чаще всего это касается отводящего нерва, что сопровождает сходящееся косоглазие и нарушение отведения глазного яблока кнаружи.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Очаговые симптомы могут проявляться по типу раздражения (в виде эпилептических припадков парестезий) и выпадения (с формированием какого-либо неврологического дефекта).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1577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42" y="473342"/>
            <a:ext cx="10935028" cy="6190637"/>
          </a:xfrm>
        </p:spPr>
      </p:pic>
    </p:spTree>
    <p:extLst>
      <p:ext uri="{BB962C8B-B14F-4D97-AF65-F5344CB8AC3E}">
        <p14:creationId xmlns:p14="http://schemas.microsoft.com/office/powerpoint/2010/main" val="358755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718041"/>
            <a:ext cx="11031907" cy="5257755"/>
          </a:xfrm>
        </p:spPr>
      </p:pic>
    </p:spTree>
    <p:extLst>
      <p:ext uri="{BB962C8B-B14F-4D97-AF65-F5344CB8AC3E}">
        <p14:creationId xmlns:p14="http://schemas.microsoft.com/office/powerpoint/2010/main" val="106175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 </a:t>
            </a:r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5. 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941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949</Words>
  <Application>Microsoft Office PowerPoint</Application>
  <PresentationFormat>Widescreen</PresentationFormat>
  <Paragraphs>95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Эпидемиология и патогенез опухолей головного мозга и теории канцерогенеза.</vt:lpstr>
      <vt:lpstr>Цель лекции</vt:lpstr>
      <vt:lpstr>задачи</vt:lpstr>
      <vt:lpstr>план</vt:lpstr>
      <vt:lpstr>Теории происхождения опухолей: </vt:lpstr>
      <vt:lpstr>Эпидемиология </vt:lpstr>
      <vt:lpstr>PowerPoint Presentation</vt:lpstr>
      <vt:lpstr>PowerPoint Presentation</vt:lpstr>
      <vt:lpstr>PowerPoint Presentation</vt:lpstr>
      <vt:lpstr>PowerPoint Presentation</vt:lpstr>
      <vt:lpstr>Локализации менингиом</vt:lpstr>
      <vt:lpstr>КЛАССИФИКАЦИЯ ОПУХОЛЕЙ: </vt:lpstr>
      <vt:lpstr>PowerPoint Presentation</vt:lpstr>
      <vt:lpstr>PowerPoint Presentation</vt:lpstr>
      <vt:lpstr>PowerPoint Presentation</vt:lpstr>
      <vt:lpstr>IV. По злокачественности глиомы делят:</vt:lpstr>
      <vt:lpstr>Классификация</vt:lpstr>
      <vt:lpstr>МЕХАНИЗМ ДЕЙСТВИЯ ОПУХОЛИ НА ГОЛОВНОЙ МОЗГ: </vt:lpstr>
      <vt:lpstr>Клиническая картина </vt:lpstr>
      <vt:lpstr>PowerPoint Presentation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Тахи Тахи</dc:creator>
  <cp:lastModifiedBy>Тахи Тахи</cp:lastModifiedBy>
  <cp:revision>10</cp:revision>
  <dcterms:created xsi:type="dcterms:W3CDTF">2015-10-03T13:04:10Z</dcterms:created>
  <dcterms:modified xsi:type="dcterms:W3CDTF">2015-11-27T08:26:06Z</dcterms:modified>
</cp:coreProperties>
</file>