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6" r:id="rId5"/>
    <p:sldId id="258" r:id="rId6"/>
    <p:sldId id="265" r:id="rId7"/>
    <p:sldId id="259" r:id="rId8"/>
    <p:sldId id="260" r:id="rId9"/>
    <p:sldId id="261" r:id="rId10"/>
    <p:sldId id="262" r:id="rId11"/>
    <p:sldId id="263" r:id="rId12"/>
    <p:sldId id="264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70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3884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459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58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319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836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575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874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764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866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661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6FF4E-0BD5-469C-892C-A9078CBFA1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70AF7-77EF-4F4D-8868-5EAD36645C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516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Дигитальная субтракционная ангиография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847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</a:t>
            </a:r>
            <a:r>
              <a:rPr lang="ru-RU" dirty="0"/>
              <a:t>цифровую субтракционную ангиографию, как метод визуализации сердечно-сосудистой системы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023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Изучение </a:t>
            </a:r>
            <a:r>
              <a:rPr lang="ru-RU" sz="3600" dirty="0" smtClean="0"/>
              <a:t>дигитальной субтракционной ангиографии, как метода диагностики патологии сосудов головного мозга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1224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План</a:t>
            </a:r>
            <a:r>
              <a:rPr lang="ru-RU" b="1" dirty="0"/>
              <a:t>:</a:t>
            </a:r>
            <a:endParaRPr lang="ru-RU" dirty="0"/>
          </a:p>
          <a:p>
            <a:r>
              <a:rPr lang="ru-RU" dirty="0"/>
              <a:t>ОПРЕДЕЛЕНИЕ</a:t>
            </a:r>
          </a:p>
          <a:p>
            <a:r>
              <a:rPr lang="ru-RU" dirty="0"/>
              <a:t>ГРУППЫ</a:t>
            </a:r>
          </a:p>
          <a:p>
            <a:r>
              <a:rPr lang="ru-RU" dirty="0"/>
              <a:t>ПРИНЦИП ВРЕМЕННОЙ СУБТРАКЦИИ</a:t>
            </a:r>
          </a:p>
          <a:p>
            <a:r>
              <a:rPr lang="ru-RU" dirty="0"/>
              <a:t>СОВРЕМЕННЫЕ МОДИФИКАЦИИ</a:t>
            </a:r>
          </a:p>
          <a:p>
            <a:r>
              <a:rPr lang="ru-RU" dirty="0"/>
              <a:t>ГИБРИДНАЯ И ГЛУБИННАЯ СУБТРАКЦИЯ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340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Внутривенная цифровая субтракционная ангиография</a:t>
            </a:r>
            <a:r>
              <a:rPr lang="ru-RU" dirty="0"/>
              <a:t> (ЦСА) </a:t>
            </a:r>
            <a:r>
              <a:rPr lang="ru-RU" dirty="0" smtClean="0"/>
              <a:t>является вариантом </a:t>
            </a:r>
            <a:r>
              <a:rPr lang="ru-RU" dirty="0"/>
              <a:t>цифровой проекционной </a:t>
            </a:r>
            <a:r>
              <a:rPr lang="ru-RU" dirty="0" smtClean="0"/>
              <a:t>рентгенографии. </a:t>
            </a:r>
          </a:p>
          <a:p>
            <a:r>
              <a:rPr lang="ru-RU" dirty="0" smtClean="0"/>
              <a:t>Сначала </a:t>
            </a:r>
            <a:r>
              <a:rPr lang="ru-RU" dirty="0"/>
              <a:t>производится нативная цифровая рентгенограмма, затем - цифровая рентгенограмма после внутрисосудистого введения контрастного препарата и далее из второго изображения вычитается первое. В результате получают изображение только сосудистого русла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8160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основан на быстром внутривенном введении радиоконтрастного вещества с последующим получением рентгеновских изображений и выведением их (с частотой 1/с) на видеотерминал, цифровой обработкой и сохранением на магнитной ленте.</a:t>
            </a:r>
          </a:p>
          <a:p>
            <a:r>
              <a:rPr lang="ru-RU" dirty="0" smtClean="0"/>
              <a:t>уступает прямой артериографии по разрешающей способности, но может быть использован для скрининга амбулаторных больных. Ценность его ограничивают артефакты, связанные с глотанием, неудачной позой больного, недостаточным пространственным разрешением и иными методическими трудностями. Частота осложнений в виде реакции на контраст или иногда сердечной недостаточности приближается к их частоте при введении контраста прямо в артерию.</a:t>
            </a:r>
          </a:p>
          <a:p>
            <a:r>
              <a:rPr lang="ru-RU" dirty="0" smtClean="0"/>
              <a:t>позволяет исключить аневризму у больных с объемным процессом в области гипофиза. Внутриартериальная цифровая субтракционная ангиография в отличие от внутривенной имеет некоторые преимущества перед обычной артериографией: она позволяет уменьшить количество контрастного вещества, расход пленки, время исследования и его стоимость, не жертвуя разрешающей способностью.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6499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Цифровая (дигитальная) субтракционная ангиография (DSA) – это метод визуализации сердечно-сосудистой системы, основанный на внутривенном или внутриартериальном введении небольших доз контрастного вещества и усилении изображения контрастированных сердца и сосудов за счет компьютерной обработки и субтракции (исключения, вычитания) неконтрастированных изображений объектов, не имеющих диагностической ценности — скелета, мягких тканей. Высокая разрешающая способность изображений, полученных данным методом, позволяет использовать меньшие дозы рентгеноконтрастных препаратов, либо производить инъекцию контраста в отдаленном от интересующего объекта месте.</a:t>
            </a:r>
          </a:p>
          <a:p>
            <a:r>
              <a:rPr lang="ru-RU" dirty="0"/>
              <a:t>Несмотря на значительное количество модификаций DSA, существующих в настоящее время, все их можно подразделить на три основные группы, объединяющим фактором которых служит то, какая из физических переменных (время, энергия, глубина) участвуют в процессе субтракции изображения. Если для формирования дифференцированного (итогового) изображения применяется одна физическая переменная, то процесс носит название субтракции «первого порядка», когда две и более — субтракции «второго порядка».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8392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Специального рассмотрения заслуживает принцип временной субтракции, подразделяемой на традиционную субтракционную ангиографию, интегральный метод, соответственную и возвратную фильтрации. Принцип временной субтракции основывается на выполнении серии снимков за период с момента появления первой порции контрастного вещества до полного его исчезновения. Окончательное дифференцированное изображение формируется из разницы изображения с максимальной плотностью визуализации и «маски» — изображения с отсутствием контрастного вещества. Этот принцип положен в основу традиционной дигитальной ангиографии.</a:t>
            </a:r>
          </a:p>
          <a:p>
            <a:r>
              <a:rPr lang="ru-RU" dirty="0"/>
              <a:t>Современными модификациями традиционной дигитальной ангиографии являются интегральный метод, соответственная и рекурсивная фильтрации. Основное различие заключается в количестве изображений, используемых для получения одного дифференцированного изображения.</a:t>
            </a:r>
          </a:p>
          <a:p>
            <a:r>
              <a:rPr lang="ru-RU" dirty="0"/>
              <a:t>Основой интегрального метода являются различия изображений «масковых» и после контрастирования сосудов.</a:t>
            </a:r>
          </a:p>
          <a:p>
            <a:r>
              <a:rPr lang="ru-RU" dirty="0"/>
              <a:t>Соответственная фильтрация позволяет исключить изображения, содержащие нежелательные колебания сосудов.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0000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При рекурсивной фильтрации в основе получения дифференцированного изображения лежит серия фрагментов, каждый из которых представляет собой комбинацию двух следующих друг за другом изображений.</a:t>
            </a:r>
          </a:p>
          <a:p>
            <a:r>
              <a:rPr lang="ru-RU" dirty="0"/>
              <a:t>Гибридная субтракция (субтракция «второго порядка») направлена на преодоление движения мягких тканей и граничащих с сосудами органов. Основное достоинство метода заключается в сглаживании артефактов, возникающих при глотательных движениях, перистальтике кишечника, передаточной пульсации от камер сердца и крупных сосудов. Основным недостатком является малое соотношение исходного сигнала к «шуму». </a:t>
            </a:r>
            <a:br>
              <a:rPr lang="ru-RU" dirty="0"/>
            </a:br>
            <a:r>
              <a:rPr lang="ru-RU" dirty="0"/>
              <a:t>Глубинная (томографическая) субтракция основана на выделении определенного среза с помощью цифровых флюорографических систем.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85023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Исследование </a:t>
            </a:r>
            <a:r>
              <a:rPr lang="ru-RU" b="1" dirty="0"/>
              <a:t>выполняют как можно раньше после госпитализации больного </a:t>
            </a:r>
            <a:r>
              <a:rPr lang="ru-RU" dirty="0"/>
              <a:t>в нейрохирургический стационар. Учитывая высокую частоту множественных аневризм, ангиография должна охватывать два каротидных и два вертебральных бассейна</a:t>
            </a:r>
            <a:r>
              <a:rPr lang="ru-RU" dirty="0" smtClean="0"/>
              <a:t>. Также дигитальная </a:t>
            </a:r>
            <a:r>
              <a:rPr lang="ru-RU" dirty="0"/>
              <a:t>субтракционная ангиография позволяет выявить окклюзию сонной артерии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Ангиографию выполняют в прямой и боковой проекциях, а при необходимости – в косой и других, атипичных проекциях. На основании ангиографического исследования определяют выраженность и распространенность сосудистого спазма.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117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862589" cy="4351338"/>
          </a:xfrm>
        </p:spPr>
        <p:txBody>
          <a:bodyPr>
            <a:normAutofit lnSpcReduction="10000"/>
          </a:bodyPr>
          <a:lstStyle/>
          <a:p>
            <a:r>
              <a:rPr lang="ru-RU" i="1" dirty="0"/>
              <a:t>ангиоспазм (дигитальная субтракционная ангиография; стрелками указаны спазм супраклиноидного отдела внутренней сонной артерии, отрезков д1 передней и М 1 средней мозговой артерии).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927" y="515669"/>
            <a:ext cx="6488343" cy="580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766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4532290" cy="4351338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/>
              <a:t>Множественные аневризмы сосудов мозга (указаны стрелками): параклиноидная аневризма внутренней сонной артерии справа, супраклиноидная аневризма внутренней сонной артерии справа, две аневризмы средней мозговой артерии слева (дигитальная субтракционная ангиограмма, прямая проекция).</a:t>
            </a:r>
            <a:endParaRPr lang="ru-R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984" y="657560"/>
            <a:ext cx="5742744" cy="542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2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 smtClean="0"/>
              <a:t>4. </a:t>
            </a:r>
            <a:r>
              <a:rPr lang="ru-RU" dirty="0"/>
              <a:t>Микрохирургия аневризм головного мозга / ред. В. В. Крылов. - М. : [б. и.], 2011. - 536 с.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457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643</Words>
  <Application>Microsoft Office PowerPoint</Application>
  <PresentationFormat>Widescreen</PresentationFormat>
  <Paragraphs>33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Дигитальная субтракционная ангиография</vt:lpstr>
      <vt:lpstr>цель</vt:lpstr>
      <vt:lpstr>задачи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Дигитальная субтракционная ангиография</dc:title>
  <dc:creator>Тахи Тахи</dc:creator>
  <cp:lastModifiedBy>Тахи Тахи</cp:lastModifiedBy>
  <cp:revision>8</cp:revision>
  <dcterms:created xsi:type="dcterms:W3CDTF">2015-10-04T19:40:11Z</dcterms:created>
  <dcterms:modified xsi:type="dcterms:W3CDTF">2015-11-27T08:34:35Z</dcterms:modified>
</cp:coreProperties>
</file>