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68" r:id="rId5"/>
    <p:sldId id="258" r:id="rId6"/>
    <p:sldId id="259" r:id="rId7"/>
    <p:sldId id="266" r:id="rId8"/>
    <p:sldId id="267" r:id="rId9"/>
    <p:sldId id="260" r:id="rId10"/>
    <p:sldId id="261" r:id="rId11"/>
    <p:sldId id="262" r:id="rId12"/>
    <p:sldId id="263" r:id="rId13"/>
    <p:sldId id="265" r:id="rId14"/>
    <p:sldId id="264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899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356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651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05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77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564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991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23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387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391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665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42F67-568F-458C-8E40-37E00C71772D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4C13C-535C-4776-9EF6-E4201404A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520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Лечение церебральных аневризм.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711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Цель: </a:t>
            </a:r>
            <a:r>
              <a:rPr lang="ru-RU" dirty="0"/>
              <a:t>рассмотреть особенности лечения церебральных аневризм</a:t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25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3630769" cy="4486275"/>
          </a:xfrm>
        </p:spPr>
        <p:txBody>
          <a:bodyPr>
            <a:normAutofit/>
          </a:bodyPr>
          <a:lstStyle/>
          <a:p>
            <a:r>
              <a:rPr lang="ru-RU" sz="3600"/>
              <a:t>Изучение </a:t>
            </a:r>
            <a:r>
              <a:rPr lang="ru-RU" sz="3600" smtClean="0"/>
              <a:t>методик лечения церебральных аневризм</a:t>
            </a:r>
            <a:endParaRPr lang="ru-RU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431" y="435480"/>
            <a:ext cx="6343561" cy="610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59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План:</a:t>
            </a:r>
            <a:endParaRPr lang="ru-RU" dirty="0"/>
          </a:p>
          <a:p>
            <a:r>
              <a:rPr lang="ru-RU" dirty="0"/>
              <a:t>ЛЕЧЕНИЕ</a:t>
            </a:r>
          </a:p>
          <a:p>
            <a:r>
              <a:rPr lang="ru-RU" dirty="0"/>
              <a:t>ХИРУРГИЧЕСКОЕ ЛЕЧЕНИЕ</a:t>
            </a:r>
          </a:p>
          <a:p>
            <a:r>
              <a:rPr lang="ru-RU" dirty="0"/>
              <a:t>КОНСЕРВАТИВНОЕ ЛЕЧЕНИЕ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0759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Аневризма — это расширение сосуда головного мозга, возникающее из-за слабости сосудистой стенки.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5" y="1246075"/>
            <a:ext cx="10515600" cy="4351338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ru-RU" sz="1600" dirty="0" smtClean="0"/>
              <a:t>Основа </a:t>
            </a:r>
            <a:r>
              <a:rPr lang="ru-RU" sz="1600" dirty="0"/>
              <a:t>развития аневризм — врожденная неполноценность стенок артерий. По мере формирования возрастных изменений в стенках аневризмы происходят дистрофические процессы. Она начинает постепенно истончаться, а аневризма увеличивается в размерах. В результате таких изменений может произойти разрыв аневризмы с развитием больного внутричерепного (интракраниального) кровоизлияния, опасного для жизни.</a:t>
            </a:r>
          </a:p>
          <a:p>
            <a:pPr fontAlgn="base"/>
            <a:r>
              <a:rPr lang="ru-RU" sz="1600" dirty="0"/>
              <a:t>Дефекты артериальной стенки:</a:t>
            </a:r>
          </a:p>
          <a:p>
            <a:pPr fontAlgn="base"/>
            <a:r>
              <a:rPr lang="ru-RU" sz="1600" dirty="0"/>
              <a:t>дефекты мышечного слоя;</a:t>
            </a:r>
          </a:p>
          <a:p>
            <a:pPr fontAlgn="base"/>
            <a:r>
              <a:rPr lang="ru-RU" sz="1600" dirty="0"/>
              <a:t>повреждения внутренней эластической мембраны стенки;</a:t>
            </a:r>
          </a:p>
          <a:p>
            <a:pPr fontAlgn="base"/>
            <a:r>
              <a:rPr lang="ru-RU" sz="1600" dirty="0"/>
              <a:t>разрастание эндотелия;</a:t>
            </a:r>
          </a:p>
          <a:p>
            <a:pPr fontAlgn="base"/>
            <a:r>
              <a:rPr lang="ru-RU" sz="1600" dirty="0"/>
              <a:t>повреждение коллагеновых волокон сосуда;</a:t>
            </a:r>
          </a:p>
          <a:p>
            <a:pPr fontAlgn="base"/>
            <a:r>
              <a:rPr lang="ru-RU" sz="1600" dirty="0"/>
              <a:t>возрастающая ригидность стенки артерии и уменьшение ее толщины.</a:t>
            </a:r>
          </a:p>
          <a:p>
            <a:pPr marL="0" indent="0" fontAlgn="base">
              <a:buNone/>
            </a:pPr>
            <a:r>
              <a:rPr lang="ru-RU" sz="1600" dirty="0"/>
              <a:t>Причиной аневризмы может быть:</a:t>
            </a:r>
          </a:p>
          <a:p>
            <a:pPr fontAlgn="base"/>
            <a:r>
              <a:rPr lang="ru-RU" sz="1600" dirty="0"/>
              <a:t>наследственное заболевание, при котором возникает поражение соединительной ткани (например, синдром Эллерсо-Данло);</a:t>
            </a:r>
          </a:p>
          <a:p>
            <a:pPr fontAlgn="base"/>
            <a:r>
              <a:rPr lang="ru-RU" sz="1600" dirty="0"/>
              <a:t>атеросклеротический процесс, который разъедает сосудистую стенку;</a:t>
            </a:r>
          </a:p>
          <a:p>
            <a:pPr fontAlgn="base"/>
            <a:r>
              <a:rPr lang="ru-RU" sz="1600" dirty="0"/>
              <a:t>воспалительное заболевание, при котором возникает истончение сосудистой стенки.</a:t>
            </a:r>
          </a:p>
          <a:p>
            <a:pPr fontAlgn="base"/>
            <a:r>
              <a:rPr lang="ru-RU" sz="1600" dirty="0"/>
              <a:t>Существует несколько причин развития аневризмы, но одна из них наиболее частая — это высокое кровяное давление. В результате того что на стенки аневризмы оказывается давление, они истончаются и расслаиваются. Хотя аневризма может развиться в любом возрасте, чаще всего она встречаются у пожилых людей</a:t>
            </a:r>
            <a:r>
              <a:rPr lang="ru-RU" sz="1600" dirty="0" smtClean="0"/>
              <a:t>.</a:t>
            </a:r>
            <a:br>
              <a:rPr lang="ru-RU" sz="1600" dirty="0" smtClean="0"/>
            </a:b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300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fontAlgn="base">
              <a:buNone/>
            </a:pPr>
            <a:r>
              <a:rPr lang="ru-RU" dirty="0"/>
              <a:t>Другие заболевания и состояния</a:t>
            </a:r>
          </a:p>
          <a:p>
            <a:pPr fontAlgn="base"/>
            <a:r>
              <a:rPr lang="ru-RU" dirty="0"/>
              <a:t>коллагенозы поликистоз почек;</a:t>
            </a:r>
          </a:p>
          <a:p>
            <a:pPr fontAlgn="base"/>
            <a:r>
              <a:rPr lang="ru-RU" dirty="0"/>
              <a:t>врожденные мальформации сосудов головного мозга (патологическое сплетение артерий и вен);</a:t>
            </a:r>
          </a:p>
          <a:p>
            <a:pPr fontAlgn="base"/>
            <a:r>
              <a:rPr lang="ru-RU" dirty="0"/>
              <a:t>черепно-мозговые травмы;</a:t>
            </a:r>
          </a:p>
          <a:p>
            <a:pPr fontAlgn="base"/>
            <a:r>
              <a:rPr lang="ru-RU" dirty="0"/>
              <a:t>артериальная гипертензия;</a:t>
            </a:r>
          </a:p>
          <a:p>
            <a:pPr fontAlgn="base"/>
            <a:r>
              <a:rPr lang="ru-RU" dirty="0"/>
              <a:t>атеросклероз (бляшка может способствовать расслоению стенки);</a:t>
            </a:r>
          </a:p>
          <a:p>
            <a:pPr fontAlgn="base"/>
            <a:r>
              <a:rPr lang="ru-RU" dirty="0"/>
              <a:t>некоторые инфекции;</a:t>
            </a:r>
          </a:p>
          <a:p>
            <a:pPr fontAlgn="base"/>
            <a:r>
              <a:rPr lang="ru-RU" dirty="0"/>
              <a:t>опухоли;</a:t>
            </a:r>
          </a:p>
          <a:p>
            <a:pPr fontAlgn="base"/>
            <a:r>
              <a:rPr lang="ru-RU" dirty="0"/>
              <a:t>никотиновая зависимость и алкоголизм;</a:t>
            </a:r>
          </a:p>
          <a:p>
            <a:pPr fontAlgn="base"/>
            <a:r>
              <a:rPr lang="ru-RU" dirty="0"/>
              <a:t>наркомании (кокаиновая зависимость);</a:t>
            </a:r>
          </a:p>
          <a:p>
            <a:pPr fontAlgn="base"/>
            <a:r>
              <a:rPr lang="ru-RU" dirty="0"/>
              <a:t>длительный прием таблетированных гормональных контрацептивов;</a:t>
            </a:r>
          </a:p>
          <a:p>
            <a:pPr fontAlgn="base"/>
            <a:r>
              <a:rPr lang="ru-RU" dirty="0"/>
              <a:t>повышенный уровень холестерина в крови.</a:t>
            </a:r>
          </a:p>
          <a:p>
            <a:pPr fontAlgn="base"/>
            <a:r>
              <a:rPr lang="ru-RU" dirty="0"/>
              <a:t>Чаще всего аневризмы возникают в зоне бифуркации (раздвоения) крупных и средних мозговых артерий (внутренняя сонная артерия, позвоночные артерии).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706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180008" cy="4351338"/>
          </a:xfrm>
        </p:spPr>
        <p:txBody>
          <a:bodyPr/>
          <a:lstStyle/>
          <a:p>
            <a:r>
              <a:rPr lang="ru-RU" dirty="0"/>
              <a:t>Аневризма в месте разделения основной артерии на основании головного мозга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654" y="1970468"/>
            <a:ext cx="7251221" cy="446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6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50" y="189717"/>
            <a:ext cx="10185777" cy="6206958"/>
          </a:xfrm>
        </p:spPr>
      </p:pic>
    </p:spTree>
    <p:extLst>
      <p:ext uri="{BB962C8B-B14F-4D97-AF65-F5344CB8AC3E}">
        <p14:creationId xmlns:p14="http://schemas.microsoft.com/office/powerpoint/2010/main" val="330336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Симптомы и протекание заболевания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1532588"/>
            <a:ext cx="10825766" cy="4901955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 smtClean="0"/>
              <a:t>Само </a:t>
            </a:r>
            <a:r>
              <a:rPr lang="ru-RU" dirty="0"/>
              <a:t>по себе наличие аневризмы обычно не проявляет себя никак на протяжении всей жизни.</a:t>
            </a:r>
          </a:p>
          <a:p>
            <a:pPr fontAlgn="base"/>
            <a:r>
              <a:rPr lang="ru-RU" dirty="0"/>
              <a:t>В редких случаях может быть головная боль, возникающая чаще в лобно-глазничной области.</a:t>
            </a:r>
          </a:p>
          <a:p>
            <a:pPr fontAlgn="base"/>
            <a:r>
              <a:rPr lang="ru-RU" dirty="0"/>
              <a:t>При разрыве аневризмы, который происходит спонтанно, или при действии провоцирующих факторов, таких как резкий подъем артериального (кровяного) давления, тяжелая физическая и эмоциональная нагрузки, кровь попадает в полость черепа. И симптомы заболевания будут зависеть от того, куда попадет кровь.</a:t>
            </a:r>
          </a:p>
          <a:p>
            <a:pPr fontAlgn="base"/>
            <a:r>
              <a:rPr lang="ru-RU" dirty="0"/>
              <a:t>При попадании крови в субарахноидальное пространство (щелевидное пространство между оболочками головного мозга) развивается субарахноидальное кровоизлияние (САК</a:t>
            </a:r>
            <a:r>
              <a:rPr lang="ru-RU" dirty="0" smtClean="0"/>
              <a:t>) с развитием острой менингеальной симптоматики</a:t>
            </a:r>
            <a:endParaRPr lang="ru-RU" dirty="0"/>
          </a:p>
          <a:p>
            <a:pPr marL="0" indent="0" fontAlgn="base">
              <a:buNone/>
            </a:pPr>
            <a:r>
              <a:rPr lang="ru-RU" dirty="0" smtClean="0"/>
              <a:t>При </a:t>
            </a:r>
            <a:r>
              <a:rPr lang="ru-RU" dirty="0"/>
              <a:t>попадании крови в вещество мозга формируется гематома (скопление крови). В зависимости от ее местоположения в головном мозге возможны </a:t>
            </a:r>
            <a:r>
              <a:rPr lang="ru-RU" dirty="0" smtClean="0"/>
              <a:t>очаговые проявления.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039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Диагностика заболевания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/>
            <a:r>
              <a:rPr lang="ru-RU" dirty="0" smtClean="0"/>
              <a:t>Достаточно </a:t>
            </a:r>
            <a:r>
              <a:rPr lang="ru-RU" dirty="0"/>
              <a:t>часто аневризма сосудов головного мозга характеризуется бессимптомным течением и может быть выявлена случайным образом при обследовании пациента в связи с совершенно другим заболеванием.</a:t>
            </a:r>
          </a:p>
          <a:p>
            <a:pPr fontAlgn="base"/>
            <a:r>
              <a:rPr lang="ru-RU" dirty="0"/>
              <a:t>Неврологический осмотр и консультация нейрохирурга позволяют выявить менингеальные и очаговые симптомы, на основании которых можно поставить топический диагноз, т. е. определить место локализации патологического процесса. ​</a:t>
            </a:r>
          </a:p>
          <a:p>
            <a:pPr fontAlgn="base"/>
            <a:r>
              <a:rPr lang="ru-RU" dirty="0"/>
              <a:t>До разрыва возможны жалобы на головную боль. При осмотре может быть не выявлено никакой неврологической патологии, либо будут выявлены признаки неврологических нарушений, связанных с давлением большой аневризмы на головной мозг:</a:t>
            </a:r>
          </a:p>
          <a:p>
            <a:pPr fontAlgn="base"/>
            <a:r>
              <a:rPr lang="ru-RU" dirty="0"/>
              <a:t>параличи конечностей (медленно развивающиеся);</a:t>
            </a:r>
          </a:p>
          <a:p>
            <a:pPr fontAlgn="base"/>
            <a:r>
              <a:rPr lang="ru-RU" dirty="0"/>
              <a:t>нарушение зрения (медленно развивающаяся частичная слепота);</a:t>
            </a:r>
          </a:p>
          <a:p>
            <a:pPr fontAlgn="base"/>
            <a:r>
              <a:rPr lang="ru-RU" dirty="0"/>
              <a:t>нарушения речи (медленно развивающаяся невнятность речи, непонимание обращенной речи (человек слышит, что ему говорят окружающие, но не может понять смысл услышанных слов)).</a:t>
            </a:r>
          </a:p>
          <a:p>
            <a:pPr fontAlgn="base"/>
            <a:r>
              <a:rPr lang="ru-RU" dirty="0"/>
              <a:t>После разрыва обнаруживаются четкие признаки неврологической патологии (головная боль, судорожные припадки, параличи конечностей, нарушение движения глазных яблок, невнятность речи, потеря сознания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74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792" y="244698"/>
            <a:ext cx="10800008" cy="6073932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dirty="0" smtClean="0"/>
              <a:t>Как правило, аневризма ничем себя не проявляет, пока не происходит ее разрыв. После появления симптомов разрыва проводится компьютерная томография (КТ), выявляющая субарахноидальное кровотечение.</a:t>
            </a:r>
          </a:p>
          <a:p>
            <a:pPr fontAlgn="base"/>
            <a:r>
              <a:rPr lang="ru-RU" dirty="0" smtClean="0"/>
              <a:t>Иногда аневризма головного мозга обнаруживается случайно — при проведении обследований, связанных с другими заболеваниями. Например, пациенту, страдающему от головных болей, предлагается пройти КТ или МРТ, и во время проведения процедур обнаруживается аневризма.</a:t>
            </a:r>
          </a:p>
          <a:p>
            <a:pPr fontAlgn="base"/>
            <a:r>
              <a:rPr lang="ru-RU" dirty="0" smtClean="0"/>
              <a:t>В любом случае, окончательный диагноз аневризмы сосудов головного мозга обычно подтверждается во время проведения одного из видов церебральной ангиографии. Традиционная ангиография — это введение катетера в артерию ноги и его проведение до пораженного сосуда. Затем для визуализации кровеносных сосудов вводится рентгеноконтрастное вещество, после чего выполняются несколько рентгеновских снимков. Такое исследование позволяет провести очень подробный анализ анатомии сосудов головного мозга и диагностировать аневризмы.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347730"/>
            <a:ext cx="10877282" cy="5829233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Лечение аневризмы мозга зависит от ее типа и расположения, а также от общего состояния больного</a:t>
            </a:r>
            <a:r>
              <a:rPr lang="ru-RU" dirty="0" smtClean="0"/>
              <a:t>.</a:t>
            </a:r>
            <a:endParaRPr lang="ru-RU" dirty="0"/>
          </a:p>
          <a:p>
            <a:pPr fontAlgn="base"/>
            <a:r>
              <a:rPr lang="ru-RU" dirty="0"/>
              <a:t>Существует несколько вариантов лечения аневризмы. Больным с бессимптомными аневризмами рекомендуется постоянный контроль за динамикой их роста и симптомами. Кроме того, врач может предложить альтернативное лечение. Но решение принимает пациент — после обсуждения с лечащим врачом всех возможных вариантов.</a:t>
            </a:r>
          </a:p>
          <a:p>
            <a:pPr fontAlgn="base"/>
            <a:r>
              <a:rPr lang="ru-RU" dirty="0"/>
              <a:t>Существует две первичные формы лечения большинства типов аневризм, хотя в особых случаях могут потребоваться и другие виды терапии. Если произошел разрыв аневризмы, лечение, как правило, направлено на предотвращение повторного кровотечения</a:t>
            </a:r>
            <a:r>
              <a:rPr lang="ru-RU" dirty="0" smtClean="0"/>
              <a:t>.</a:t>
            </a:r>
          </a:p>
          <a:p>
            <a:pPr marL="0" indent="0" fontAlgn="base">
              <a:buNone/>
            </a:pPr>
            <a:r>
              <a:rPr lang="ru-RU" b="1" dirty="0"/>
              <a:t>Медикаментозное лечение </a:t>
            </a:r>
            <a:r>
              <a:rPr lang="ru-RU" dirty="0"/>
              <a:t>имеет вспомогательное значение и носит, в основном, симптоматический характер. Консервативные терапевтические мероприятия при этом направлены на предупреждение увеличения размеров аневризмы</a:t>
            </a:r>
          </a:p>
          <a:p>
            <a:pPr fontAlgn="base"/>
            <a:r>
              <a:rPr lang="ru-RU" dirty="0"/>
              <a:t>Консервативное лечение:</a:t>
            </a:r>
          </a:p>
          <a:p>
            <a:pPr fontAlgn="base"/>
            <a:r>
              <a:rPr lang="ru-RU" dirty="0"/>
              <a:t>Показан постельный режим.</a:t>
            </a:r>
          </a:p>
          <a:p>
            <a:pPr fontAlgn="base"/>
            <a:r>
              <a:rPr lang="ru-RU" dirty="0"/>
              <a:t>Контроль уровня артериального давления (оптимальный уровень 120–140 мм. рт. ст.</a:t>
            </a:r>
          </a:p>
          <a:p>
            <a:pPr fontAlgn="base"/>
            <a:r>
              <a:rPr lang="ru-RU" dirty="0"/>
              <a:t>Показаны седативные и противоболевые препараты: антагонисты кальция (нимодипин), бета‑адреноблокаторы.</a:t>
            </a:r>
          </a:p>
          <a:p>
            <a:pPr fontAlgn="base"/>
            <a:r>
              <a:rPr lang="ru-RU" dirty="0"/>
              <a:t>Применяются препараты, расширяющие сосуды, которые улучшают реологические свойства крови, улучшающие мозговое кровообращение. </a:t>
            </a:r>
          </a:p>
          <a:p>
            <a:pPr fontAlgn="base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089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1364"/>
            <a:ext cx="9284594" cy="6107419"/>
          </a:xfrm>
        </p:spPr>
      </p:pic>
    </p:spTree>
    <p:extLst>
      <p:ext uri="{BB962C8B-B14F-4D97-AF65-F5344CB8AC3E}">
        <p14:creationId xmlns:p14="http://schemas.microsoft.com/office/powerpoint/2010/main" val="387298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Излечение аневризмы возможно только с помощью хирургического лечения: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4" y="1300766"/>
            <a:ext cx="11057586" cy="5434885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sz="2900" dirty="0" smtClean="0"/>
              <a:t>Операции с вскрытием полости черепа. Клипирование аневризмы. Относится к чрезвычайно сложным внутричерепным вмешательствам. Цель операции — выключение аневризмы ее из кровотока при сохранении проходимости несущего и окружающих сосудов, удаление крови из субарахноидального пространства головного мозга. Для минимизации последствий вмешательства подбирается оптимальный хирургический доступ, используется микрохирургическая техника и одномоментное клипирование шейки аневризмы. Операция проводится с применением операционного микроскопа и специально разработанного микрохирургического инструментария.</a:t>
            </a:r>
          </a:p>
          <a:p>
            <a:pPr fontAlgn="base"/>
            <a:r>
              <a:rPr lang="ru-RU" sz="2900" dirty="0" smtClean="0"/>
              <a:t>Эндоваскулярные вмешательства (внутрисосудистое вмешательство) — операции без вскрытия полости черепа, через прокол бедренной артерии. Целью этих вмешательств является закрытие просвета сосуда, образовавшегося вследствие а-мы и выключение его из кровообращения. Осуществляется это с помощью микроспиралей, баллонов, специальных клипс, стентов, платиновой тонкой проволоки, склерозирующих веществ и других агентов, которые подводятся к проблемному участку и ведут к тромболизации сосуда. Поскольку этот метод малоинвазивный и имеет меньше последствий, он активно применяется В Германии, где в 90% случаях аневризма лечится именно этими методами.</a:t>
            </a:r>
          </a:p>
          <a:p>
            <a:pPr fontAlgn="base"/>
            <a:r>
              <a:rPr lang="ru-RU" sz="2900" dirty="0" smtClean="0"/>
              <a:t>Одно из непременных условий наименее травматичного «выключения» аневризмы из кровообращения — использование микрохирургической техники, лобно‑височного (птерионального) доступа с резекцией (удалением) элементов клиновидной кости.</a:t>
            </a:r>
          </a:p>
          <a:p>
            <a:pPr fontAlgn="base"/>
            <a:r>
              <a:rPr lang="ru-RU" sz="2900" dirty="0" smtClean="0"/>
              <a:t>Ангиопластика со стентированием — современные малоинвазивные операции. Часто сочетаются с эндоваскулярной эмболизацией.</a:t>
            </a:r>
          </a:p>
          <a:p>
            <a:pPr fontAlgn="base"/>
            <a:r>
              <a:rPr lang="ru-RU" sz="2900" dirty="0" smtClean="0"/>
              <a:t>Вентрикуло-перитонеальное шунтирование — проводится при разрыве аневризмы для уменьшения давления на мозг избыточной цереброспинальной жидкости.</a:t>
            </a:r>
          </a:p>
          <a:p>
            <a:pPr fontAlgn="base"/>
            <a:r>
              <a:rPr lang="ru-RU" sz="2900" dirty="0" smtClean="0"/>
              <a:t>Существует много споров о том, какой метод лечения аневризмы сосудов головного мозга лучше: хирургическое клипирование или эндоваскулярная окклюзия. Оба метода имеют свои преимущества и недостатки.</a:t>
            </a:r>
          </a:p>
          <a:p>
            <a:pPr fontAlgn="base"/>
            <a:r>
              <a:rPr lang="ru-RU" sz="2900" dirty="0" smtClean="0"/>
              <a:t>Если причиной геморрагического инсульта послужил разрыв аневризмы сосудов головного мозга, и если это заболевание было диагностировано, то своевременное хирургическое лечение возвращает человека к нормальной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3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Микрохирургия аневризм головного мозга / ред. В. В. Крылов. - М. : [б. и.], 2011. - 536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492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264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Лечение церебральных аневризм.</vt:lpstr>
      <vt:lpstr>Цель: рассмотреть особенности лечения церебральных аневризм </vt:lpstr>
      <vt:lpstr>задачи</vt:lpstr>
      <vt:lpstr>PowerPoint Presentation</vt:lpstr>
      <vt:lpstr>Аневризма — это расширение сосуда головного мозга, возникающее из-за слабости сосудистой стенки. </vt:lpstr>
      <vt:lpstr>PowerPoint Presentation</vt:lpstr>
      <vt:lpstr>PowerPoint Presentation</vt:lpstr>
      <vt:lpstr>PowerPoint Presentation</vt:lpstr>
      <vt:lpstr>Симптомы и протекание заболевания </vt:lpstr>
      <vt:lpstr>Диагностика заболевания </vt:lpstr>
      <vt:lpstr>PowerPoint Presentation</vt:lpstr>
      <vt:lpstr>PowerPoint Presentation</vt:lpstr>
      <vt:lpstr>PowerPoint Presentation</vt:lpstr>
      <vt:lpstr>Излечение аневризмы возможно только с помощью хирургического лечения: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Лечение церебральных аневризм.</dc:title>
  <dc:creator>Тахи Тахи</dc:creator>
  <cp:lastModifiedBy>Тахи Тахи</cp:lastModifiedBy>
  <cp:revision>6</cp:revision>
  <dcterms:created xsi:type="dcterms:W3CDTF">2015-10-05T09:53:04Z</dcterms:created>
  <dcterms:modified xsi:type="dcterms:W3CDTF">2015-11-27T08:45:15Z</dcterms:modified>
</cp:coreProperties>
</file>