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77" r:id="rId3"/>
    <p:sldId id="257" r:id="rId4"/>
    <p:sldId id="278" r:id="rId5"/>
    <p:sldId id="258" r:id="rId6"/>
    <p:sldId id="269" r:id="rId7"/>
    <p:sldId id="267" r:id="rId8"/>
    <p:sldId id="266" r:id="rId9"/>
    <p:sldId id="276" r:id="rId10"/>
    <p:sldId id="259" r:id="rId11"/>
    <p:sldId id="274" r:id="rId12"/>
    <p:sldId id="275" r:id="rId13"/>
    <p:sldId id="270" r:id="rId14"/>
    <p:sldId id="260" r:id="rId15"/>
    <p:sldId id="268" r:id="rId16"/>
    <p:sldId id="261" r:id="rId17"/>
    <p:sldId id="271" r:id="rId18"/>
    <p:sldId id="262" r:id="rId19"/>
    <p:sldId id="272" r:id="rId20"/>
    <p:sldId id="282" r:id="rId21"/>
    <p:sldId id="263" r:id="rId22"/>
    <p:sldId id="264" r:id="rId23"/>
    <p:sldId id="265" r:id="rId24"/>
    <p:sldId id="273" r:id="rId25"/>
    <p:sldId id="280" r:id="rId26"/>
    <p:sldId id="281" r:id="rId27"/>
    <p:sldId id="283" r:id="rId28"/>
    <p:sldId id="284" r:id="rId29"/>
    <p:sldId id="285" r:id="rId30"/>
    <p:sldId id="279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>
        <p:scale>
          <a:sx n="121" d="100"/>
          <a:sy n="121" d="100"/>
        </p:scale>
        <p:origin x="-1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21022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55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41320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909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846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595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58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300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00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622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033683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FB439-1703-4814-8C00-1E9FF06829E6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037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Диагностика опухолей головного и спинного мозга.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100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Ознакомить с методами диагностики опухолей </a:t>
            </a:r>
            <a:r>
              <a:rPr lang="ru-RU" dirty="0"/>
              <a:t>головного и спинного мозга</a:t>
            </a:r>
          </a:p>
        </p:txBody>
      </p:sp>
    </p:spTree>
    <p:extLst>
      <p:ext uri="{BB962C8B-B14F-4D97-AF65-F5344CB8AC3E}">
        <p14:creationId xmlns:p14="http://schemas.microsoft.com/office/powerpoint/2010/main" val="184172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775" y="108734"/>
            <a:ext cx="10515600" cy="1325563"/>
          </a:xfrm>
        </p:spPr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5201" y="1383845"/>
            <a:ext cx="8946541" cy="4195481"/>
          </a:xfrm>
        </p:spPr>
        <p:txBody>
          <a:bodyPr/>
          <a:lstStyle/>
          <a:p>
            <a:r>
              <a:rPr lang="ru-RU" dirty="0" smtClean="0"/>
              <a:t>Изучение особенностей течения, клинических проявлений, диагностики опухолей  ЦНС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01" y="2365424"/>
            <a:ext cx="8666878" cy="414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1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</a:p>
          <a:p>
            <a:r>
              <a:rPr lang="ru-RU" smtClean="0"/>
              <a:t>Диагностика</a:t>
            </a:r>
          </a:p>
          <a:p>
            <a:r>
              <a:rPr lang="ru-RU" smtClean="0"/>
              <a:t>Варианты течения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56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45017" y="1221143"/>
            <a:ext cx="1001869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Клиническая картина внутричерепных опухолей головного мозга складывается из нескольких синдромов.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Гипертензионно-гидроцефальный синдром, обусловлен повышением внутричерепного давления, его нарастание может привести к развитию дислокационного синдрома.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Дислокационный синдром.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Очаговые и проводниковые симптомы.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Оболочечные симптомы. Гипертензионно-гидроцефальный и дислокационные синдромы.</a:t>
            </a:r>
          </a:p>
        </p:txBody>
      </p:sp>
    </p:spTree>
    <p:extLst>
      <p:ext uri="{BB962C8B-B14F-4D97-AF65-F5344CB8AC3E}">
        <p14:creationId xmlns:p14="http://schemas.microsoft.com/office/powerpoint/2010/main" val="117655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неврологические симптомы делят на локальные, симптомы по соседству и на отдалении.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локальных (очаговых) симптомов обусловлено непосредственным воздействием опухоли на зоны мозга, где локализуется опухоль.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симптомов по соседству связано со сдавлением рядом расположенных участков мозга опухолью и отёкшим мозгом, находящимся по периферии новообразования или придавливани-ем к основанию черепа расположенных рядом черепных нервов. Развитие симптомов на отдалении обусловлено повышением внутричерепного давления и прижатием черепных нервов к основанию черепа. Чаще всего это касается отводящего нерва, что сопровождает сходящееся косоглазие и нарушение отведения глазного яблока кнаружи.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симптомы могут проявляться по типу раздражения (в виде эпилептических припадков парестезий) и выпадения (с формированием какого-либо неврологического дефекта).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929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15" y="365125"/>
            <a:ext cx="4258619" cy="42245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739" y="484517"/>
            <a:ext cx="4888606" cy="5414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1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76" y="365125"/>
            <a:ext cx="11050073" cy="5811838"/>
          </a:xfrm>
        </p:spPr>
      </p:pic>
    </p:spTree>
    <p:extLst>
      <p:ext uri="{BB962C8B-B14F-4D97-AF65-F5344CB8AC3E}">
        <p14:creationId xmlns:p14="http://schemas.microsoft.com/office/powerpoint/2010/main" val="51356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Симптоматика мозжечковых опухолей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37" y="1439259"/>
            <a:ext cx="11010363" cy="5152262"/>
          </a:xfrm>
        </p:spPr>
      </p:pic>
    </p:spTree>
    <p:extLst>
      <p:ext uri="{BB962C8B-B14F-4D97-AF65-F5344CB8AC3E}">
        <p14:creationId xmlns:p14="http://schemas.microsoft.com/office/powerpoint/2010/main" val="322591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14" y="811369"/>
            <a:ext cx="6117465" cy="6176963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Диагностика опухолей спинного мозга на ранних стадиях</a:t>
            </a:r>
          </a:p>
          <a:p>
            <a:r>
              <a:rPr lang="ru-RU" dirty="0"/>
              <a:t>Не всегда в распоряжении врача имеются возможности для проведения нейровизуализации (КТ, МРТ) с целью подтверждения заподозренной у пациента опухоли спинного мозга. В этих случаях только знание клинических, лабораторных и рентгенологических признаков опухолевого процесса спинного мозга позволяет вовремя заподозрить и диагностировать данную патологию. Рассмотрим основные клинические, инструментальные, лабораторные и рентгенологические признаки опухолей спинного мозга.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64" y="695459"/>
            <a:ext cx="4890883" cy="56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7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10424804" cy="5863952"/>
          </a:xfrm>
        </p:spPr>
      </p:pic>
    </p:spTree>
    <p:extLst>
      <p:ext uri="{BB962C8B-B14F-4D97-AF65-F5344CB8AC3E}">
        <p14:creationId xmlns:p14="http://schemas.microsoft.com/office/powerpoint/2010/main" val="17323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15" y="290512"/>
            <a:ext cx="11358764" cy="6286709"/>
          </a:xfrm>
        </p:spPr>
      </p:pic>
    </p:spTree>
    <p:extLst>
      <p:ext uri="{BB962C8B-B14F-4D97-AF65-F5344CB8AC3E}">
        <p14:creationId xmlns:p14="http://schemas.microsoft.com/office/powerpoint/2010/main" val="106165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373487"/>
            <a:ext cx="10954555" cy="5803476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Клиническая картина, вызываемая опухолью спинного мозга, находится в зависимости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•от уровня расположения опухоли по длиннику спинного мозга</a:t>
            </a:r>
            <a:br>
              <a:rPr lang="ru-RU" dirty="0" smtClean="0"/>
            </a:br>
            <a:r>
              <a:rPr lang="ru-RU" dirty="0" smtClean="0"/>
              <a:t>•от локализации (интра- или экстрамедуллярной); при экстрамедуллярной локализации - прилежит ли она к задней, заднебоковой или передней поверхности мозга</a:t>
            </a:r>
            <a:br>
              <a:rPr lang="ru-RU" dirty="0" smtClean="0"/>
            </a:br>
            <a:r>
              <a:rPr lang="ru-RU" dirty="0" smtClean="0"/>
              <a:t>•от скорости роста</a:t>
            </a:r>
            <a:br>
              <a:rPr lang="ru-RU" dirty="0" smtClean="0"/>
            </a:br>
            <a:r>
              <a:rPr lang="ru-RU" dirty="0" smtClean="0"/>
              <a:t>•от размера резервного пространства позвоночного канала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Общие симптомы, которые относятся свойственны в той или иной степени всем опухолям спинного мозга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•синдром поперечного, прогрессивно развивающегося поражения спинного мозга или корешков конского хвоста</a:t>
            </a:r>
            <a:br>
              <a:rPr lang="ru-RU" dirty="0" smtClean="0"/>
            </a:br>
            <a:r>
              <a:rPr lang="ru-RU" dirty="0" smtClean="0"/>
              <a:t>•механическая блокада субарахноидального пространства</a:t>
            </a:r>
            <a:br>
              <a:rPr lang="ru-RU" dirty="0" smtClean="0"/>
            </a:br>
            <a:r>
              <a:rPr lang="ru-RU" dirty="0" smtClean="0"/>
              <a:t>•белково-клеточная диссоциация в цереброспинальной жидкости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95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397" y="218941"/>
            <a:ext cx="10864403" cy="595802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Клиника начальных стадий заболевания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Боль в 80 % случаев единственный симптом на протяжении многих лет у больных с опухолями позвоночника и спинного мозга . Только когда наступает декомпенсация функции спинного мозга (с трудом слушаются руки, слабеют ноги), больной обращается к доктору.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!!!</a:t>
            </a:r>
            <a:r>
              <a:rPr lang="ru-RU" dirty="0" smtClean="0"/>
              <a:t> болевой синдром служит основанием для ошибочных диагностических выводов чаще, чем какие-либо другие клинические проявления опухолей спинного мозга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Уже в корешковой стадии при объективном исследовании почти всегда можно обнаружить</a:t>
            </a:r>
            <a:r>
              <a:rPr lang="ru-RU" dirty="0" smtClean="0"/>
              <a:t>: </a:t>
            </a:r>
            <a:br>
              <a:rPr lang="ru-RU" dirty="0" smtClean="0"/>
            </a:br>
            <a:r>
              <a:rPr lang="ru-RU" dirty="0" smtClean="0"/>
              <a:t>•гиперестезию в зоне иннервации пораженных корешков, наиболее отчетливую при сжимании кожи в складку</a:t>
            </a:r>
            <a:br>
              <a:rPr lang="ru-RU" dirty="0" smtClean="0"/>
            </a:br>
            <a:r>
              <a:rPr lang="ru-RU" dirty="0" smtClean="0"/>
              <a:t>•слабо намеченные проводниковые нарушения книзу от очага</a:t>
            </a:r>
            <a:br>
              <a:rPr lang="ru-RU" dirty="0" smtClean="0"/>
            </a:br>
            <a:r>
              <a:rPr lang="ru-RU" dirty="0" smtClean="0"/>
              <a:t>•выпадение брюшных рефлексов при локализации опухоли в грудном отделе позвоночника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Для экстрамедуллярных опухолей характерны три стадии (подразделение в значительной части случаев схематично, поскольку не все эти стадии могут быть установлены отчетливо)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I.корешковая стадия</a:t>
            </a:r>
            <a:br>
              <a:rPr lang="ru-RU" dirty="0" smtClean="0"/>
            </a:br>
            <a:r>
              <a:rPr lang="ru-RU" dirty="0" smtClean="0"/>
              <a:t>II.стадия броун-секаровского синдрома</a:t>
            </a:r>
            <a:br>
              <a:rPr lang="ru-RU" dirty="0" smtClean="0"/>
            </a:br>
            <a:r>
              <a:rPr lang="ru-RU" dirty="0" smtClean="0"/>
              <a:t>III.стадия парапареза (параплегии)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40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5" y="0"/>
            <a:ext cx="10439400" cy="6808305"/>
          </a:xfrm>
        </p:spPr>
      </p:pic>
    </p:spTree>
    <p:extLst>
      <p:ext uri="{BB962C8B-B14F-4D97-AF65-F5344CB8AC3E}">
        <p14:creationId xmlns:p14="http://schemas.microsoft.com/office/powerpoint/2010/main" val="148509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Корешковая стадия характеризуется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•интенсивными болями, особенности которых в типичных случаях могут служить основанием для предположения о компрессионном процессе.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•наибольшей силы болевые ощущения достигают при опухолях конского хвоста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•при опухолях шейной локализации они почти столь же значительны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•новообразования на уровне грудного отдела не так редко протекают с весьма умеренными корешковыми болями или даже с полным отсутствием их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•частота наблюдений без симптомов раздражения корешков по отношению ко всем наблюдениям экстрамедуллярных опухолей равна 10 – 18 %; в основном сюда относятся опухоли вентральной и вентролатеральной локализации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•опухоли, исходный рост которых не связан с задним корешком, например менингиомы, а также новообразования более мягкой консистенции, оказывающие меньшее давление на корешковые волокна, также протекают зачастую без выраженного болевого синдрома (липомы)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•при бластоматозном росте инфильтрирующего типа (рак оболочек, саркомы) радикулярные боли всегда резки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48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Броун-секаровская стадия характеризуется</a:t>
            </a:r>
            <a:r>
              <a:rPr lang="ru-RU" dirty="0" smtClean="0"/>
              <a:t>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•гомолатерально опухолевому процессу - утратой способности распознавать письменные знаки при нанесении их на кожу, наличием на стороне опухоли центрального пареза, нарушениями мышечно-суставного чувства и тактильной, вибрационной, двумерной чувствительности </a:t>
            </a:r>
            <a:br>
              <a:rPr lang="ru-RU" dirty="0" smtClean="0"/>
            </a:br>
            <a:r>
              <a:rPr lang="ru-RU" dirty="0" smtClean="0"/>
              <a:t>•контралатерально опухолевому процессу - определяется гипестезия болевой, температурной, тактильной чувствительности</a:t>
            </a:r>
            <a:br>
              <a:rPr lang="ru-RU" dirty="0" smtClean="0"/>
            </a:br>
            <a:r>
              <a:rPr lang="ru-RU" dirty="0" smtClean="0"/>
              <a:t>•проводниковые парестезии чаще возникают на стороне очага, что свидетельствует об обусловленности их раздражением преимущественно одноименного заднего столба спинного мозга</a:t>
            </a:r>
            <a:br>
              <a:rPr lang="ru-RU" dirty="0" smtClean="0"/>
            </a:br>
            <a:r>
              <a:rPr lang="ru-RU" dirty="0" smtClean="0"/>
              <a:t>•парестезии и выпадение чувствительности появляются сначала в дистальных отделах нижних конечностей, и только через некоторое время граница парагипестезии повышается, достигая постепенно уровня, соответствующего локализации очага (закон эксцентричного расположения длинных проводников в спинном мозгу)</a:t>
            </a:r>
            <a:br>
              <a:rPr lang="ru-RU" dirty="0" smtClean="0"/>
            </a:br>
            <a:r>
              <a:rPr lang="ru-RU" dirty="0" smtClean="0"/>
              <a:t>•редкими случаями выражения синдрома половинного поражения в «классическом» виде</a:t>
            </a:r>
            <a:br>
              <a:rPr lang="ru-RU" dirty="0" smtClean="0"/>
            </a:br>
            <a:r>
              <a:rPr lang="ru-RU" dirty="0" smtClean="0"/>
              <a:t>•четко выраженный синдром Броуна – Секара веско говорит за сдавление спинного мозга (однако элементы этого синдрома могут быть отмечены иногда и при внутримозговой локализации опухоли)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79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Стадия парапареза (параплегии, поражения всего поперечника спинного мозга)</a:t>
            </a:r>
            <a:r>
              <a:rPr lang="ru-RU" dirty="0" smtClean="0"/>
              <a:t>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•наиболее длительна (как правило)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•локальная неврологическая симптоматика зависит (в этом периоде) от расположения очага по длиннику и от отношения его к поверхности спинного мозга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•средняя продолжительность клинического течения при экстрамедуллярных опухолях 2 – 3 года, но во многих случаях, например при опухолях конского хвоста, она зачастую значительно больше, иногда до 10 и более лет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248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Клинические особенности интрамедуллярных опухолей (что позволяет уже на стадии предварительного диагноза заподозрить именно данную локализацию процесса)</a:t>
            </a:r>
            <a:r>
              <a:rPr lang="ru-RU" sz="3200" dirty="0" smtClean="0"/>
              <a:t>: </a:t>
            </a: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•интрамедуллярные опухоли, развиваясь в сером веществе, по мере своего роста начинают изнутри давить на белое вещество с содержащимися в нем проводниками и вызывают ту же картину поперечного синдрома</a:t>
            </a:r>
            <a:br>
              <a:rPr lang="ru-RU" dirty="0" smtClean="0"/>
            </a:br>
            <a:r>
              <a:rPr lang="ru-RU" dirty="0" smtClean="0"/>
              <a:t>•характерно прогрессирующее развитие синдрома поперечного поражения мозга, длящееся до наступления параплегии от нескольких месяцев (при злокачественных опухолях) до 1/2 – 3 лет и больше (при доброкачественных опухолях) </a:t>
            </a:r>
            <a:br>
              <a:rPr lang="ru-RU" dirty="0" smtClean="0"/>
            </a:br>
            <a:r>
              <a:rPr lang="ru-RU" dirty="0" smtClean="0"/>
              <a:t>•больной испытывает в проекции возможной локализации опухоли не ощущение стягивания, а тупое чувство, которое он характеризует определениями «ноющая», «ломящая» или «грызущая» боль; эти ощущения отмечаются пациентом на более ограниченном участке, например лишь в проксимальном отделе руки при опухолях шейного отдела спинного мозга (указанные особенности ощущений обусловлены раздражением чувствительных нервных элементов, содержащихся в заднем роге и в прилегающей к нему лиссауеровской зоне)</a:t>
            </a:r>
            <a:br>
              <a:rPr lang="ru-RU" dirty="0" smtClean="0"/>
            </a:br>
            <a:r>
              <a:rPr lang="ru-RU" dirty="0" smtClean="0"/>
              <a:t>•анестезия распространяется в нисходящем направлении </a:t>
            </a:r>
            <a:br>
              <a:rPr lang="ru-RU" dirty="0" smtClean="0"/>
            </a:br>
            <a:r>
              <a:rPr lang="ru-RU" dirty="0" smtClean="0"/>
              <a:t>•сравнительно быстрое повышение верхнего его уровня проводникового расстройства чувствительности </a:t>
            </a:r>
            <a:br>
              <a:rPr lang="ru-RU" dirty="0" smtClean="0"/>
            </a:br>
            <a:r>
              <a:rPr lang="ru-RU" dirty="0" smtClean="0"/>
              <a:t>•сегментарные парезы конечностей, обусловленные поражением клеток передних рогов спинного мозга, как правило, более диффузны (чем парезы корешкового происхождения)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413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van\OneDrive\Ординаторская работа\Кафедра\Лекции по аспирантуре\vidy-opuholey-mozga-460x40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060" y="729100"/>
            <a:ext cx="6636297" cy="588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100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Варианты течения опухолевого процесса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760" y="1516531"/>
            <a:ext cx="11057586" cy="48069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•прогрессирующее течение процесса не всегда характерно, как исключение можно представить ремиссии, в основе которых лежат главным образом перифокальные реактивные изменения типа кистозного арахноидита, возникающего непосредственно выше бластоматозного очага.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•ремитирующее течение процесса - может быть обусловлено и дегенеративными изменениями (некрозом в ткани самой опухоли); наибольшей степени длительные и значительные временные улучшения свойственны клинике опухолей конского хвоста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•внезапное начало болезни - более редкая особенность клинического течения спинальной опухоли; в этом отношении важна провоцирующая роль неблагоприятных добавочных факторов: перегревания, ушибов спины, физического перенапряжения; этих условий оказывается достаточно, чтобы новообразование, начавшее свой рост задолго до воздействия вредоносного фактора, смогло внезапно проявиться массивными неврологическими симптомами спинальной компрессии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Механическая блокада субарахноидального пространства и белково-клеточная диссоциация в цереброспинальной жидкости также являются специфичными для опухолевого процесса, хотя в настоящее время уступают свои позиции высокоинформативным современным неинвазивным методам КТ и МРТ.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13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Частичный блок субарахноидального пространства: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•проба Квекенштедта (сдавление яремных вен в течение 10 – 15 с) вместо быстрого (1 – 2 с) повышения ликворного давления примерно в 2,5 – 3 раза подъем водяного столба манометра более медленный, а максимальные цифры меньше; после прекращения сдавления вен давление быстро падает до цифр несколько больших, чем исходные; иногда после эвакуации лишь нескольких миллиметров жидкости истечение ее быстро прекращается. В случаях полной блокады компрессия яремных вен вовсе не влияет на уровень ликворного давления.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•проба Стуккея (проба «брюшных вен») давление цереброспинальной жидкости повышается в еще большей степени, чем в норме, но подъем его замедлен, а после прекращения пробы оно падает до уровня ниже первоначального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•проба Пуссепа - результаты аналогичны таковым при пробе Квекенштедта, но они не так показательны, поскольку степень повышения ликворного давления при первой из этих проб и в норме значительно меньше</a:t>
            </a:r>
          </a:p>
        </p:txBody>
      </p:sp>
    </p:spTree>
    <p:extLst>
      <p:ext uri="{BB962C8B-B14F-4D97-AF65-F5344CB8AC3E}">
        <p14:creationId xmlns:p14="http://schemas.microsoft.com/office/powerpoint/2010/main" val="125289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Изменение состава цереброспинальной жидкости при спинальных опухолях: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•белково-клеточной диссоциация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•степень гиперальбуминоза может быть столь велика, что ликвор свертывается сразу после его получения (феномен спонтанной коагуляции Фруан – Нонне)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•чем каудальнее локализуется опухоль, тем больше увеличение содержания белка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•в зависимости от степени и длительности блокады субарахноидального пространства общее количество белка повышается от 0,4 до 5 - 8 %, а иногда и выше - до 15 - 20 %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•ксантохромия цереброспинальной жидкости встречается у больных опухолями спинного мозга в 40 - 50 % наблюдений; она также наиболее отчетлива при расположении новообразования в нижних отделах спинального субарахноидального пространства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•атипичные клетки (опухолевые) обнаруживаются в редких случаях, в основном при метастатическом раке мягких мозговых оболочек и при метастазах медуллобластомы в ликворные пути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458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!!!</a:t>
            </a:r>
            <a:r>
              <a:rPr lang="ru-RU" dirty="0" smtClean="0"/>
              <a:t> обычно степень выраженности механической блокады при субдурально-экстрамедуллярных опухолях больше, чем при эпидуральных; новообразования сравнительно мягкой консистенции прилегают интимнее к поверхности спинного мозга и потому чаще приводят к полному разобщению субарахнондального пространства; по той же причине при кистозно-перерожденных опухолях блокада подпаутинных пространств возникает сравнительно реже.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44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van\OneDrive\Ординаторская работа\Кафедра\Лекции по аспирантуре\на сайт1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21" y="446293"/>
            <a:ext cx="10097814" cy="624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7127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van\OneDrive\Ординаторская работа\Кафедра\Лекции по аспирантуре\metastazy-v-golovnoj-moz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57" y="212834"/>
            <a:ext cx="11224707" cy="595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4937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Ivan\OneDrive\Ординаторская работа\Кафедра\Лекции по аспирантуре\primer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172" y="220281"/>
            <a:ext cx="6321973" cy="631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388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van\OneDrive\Ординаторская работа\Кафедра\Лекции по аспирантуре\opuhol-mozga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74" y="453148"/>
            <a:ext cx="11090001" cy="614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761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van\OneDrive\Ординаторская работа\Кафедра\Лекции по аспирантуре\Multiformnaya-glioblastoma-670x4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441" y="613425"/>
            <a:ext cx="8472491" cy="596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27513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1. Гусев </a:t>
            </a:r>
            <a:r>
              <a:rPr lang="ru-RU" dirty="0"/>
              <a:t>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</a:t>
            </a:r>
            <a:r>
              <a:rPr lang="ru-RU" dirty="0" smtClean="0"/>
              <a:t>.</a:t>
            </a:r>
          </a:p>
          <a:p>
            <a:r>
              <a:rPr lang="ru-RU" dirty="0" smtClean="0"/>
              <a:t>4. 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5. Цементис</a:t>
            </a:r>
            <a:r>
              <a:rPr lang="ru-RU" dirty="0"/>
              <a:t>, Сотириос А. Дифференциальная диагностика в неврологии и нейрохирургии : пер. с англ. / С. А. Цементис ; ред. Е. И. Гусев. - М. : ГЭОТАР-Медиа, 2007. - 384 с. : ил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659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562</Words>
  <Application>Microsoft Office PowerPoint</Application>
  <PresentationFormat>Произвольный</PresentationFormat>
  <Paragraphs>45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Office Theme</vt:lpstr>
      <vt:lpstr>Диагностика опухолей головного и спинного мозга.</vt:lpstr>
      <vt:lpstr>Цель </vt:lpstr>
      <vt:lpstr>задачи</vt:lpstr>
      <vt:lpstr>План </vt:lpstr>
      <vt:lpstr>Презентация PowerPoint</vt:lpstr>
      <vt:lpstr>Презентация PowerPoint</vt:lpstr>
      <vt:lpstr>Презентация PowerPoint</vt:lpstr>
      <vt:lpstr>Презентация PowerPoint</vt:lpstr>
      <vt:lpstr>Симптоматика мозжечковых опухолей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Корешковая стадия характеризуется:</vt:lpstr>
      <vt:lpstr>Броун-секаровская стадия характеризуется: </vt:lpstr>
      <vt:lpstr>Стадия парапареза (параплегии, поражения всего поперечника спинного мозга): </vt:lpstr>
      <vt:lpstr> Клинические особенности интрамедуллярных опухолей (что позволяет уже на стадии предварительного диагноза заподозрить именно данную локализацию процесса): </vt:lpstr>
      <vt:lpstr>Презентация PowerPoint</vt:lpstr>
      <vt:lpstr>Варианты течения опухолевого процесса:</vt:lpstr>
      <vt:lpstr>Частичный блок субарахноидального пространства: </vt:lpstr>
      <vt:lpstr>Изменение состава цереброспинальной жидкости при спинальных опухолях: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Литература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 опухолей головного и спинного мозга.</dc:title>
  <dc:creator>Тахи Тахи</dc:creator>
  <cp:lastModifiedBy>Ivan Eliseenko</cp:lastModifiedBy>
  <cp:revision>11</cp:revision>
  <dcterms:created xsi:type="dcterms:W3CDTF">2015-10-03T14:22:06Z</dcterms:created>
  <dcterms:modified xsi:type="dcterms:W3CDTF">2016-10-16T12:49:21Z</dcterms:modified>
</cp:coreProperties>
</file>