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79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A8916B71-CF0B-4E79-B1D5-513ED8A1D13C}" type="datetimeFigureOut">
              <a:rPr lang="ru-RU" smtClean="0"/>
              <a:t>28.10.2016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8D12801-73F0-4161-A695-2BD2E147EB40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924944"/>
            <a:ext cx="4047015" cy="387876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1052736"/>
            <a:ext cx="6858000" cy="3582888"/>
          </a:xfrm>
        </p:spPr>
        <p:txBody>
          <a:bodyPr>
            <a:normAutofit fontScale="90000"/>
          </a:bodyPr>
          <a:lstStyle/>
          <a:p>
            <a:r>
              <a:rPr lang="ru-RU" dirty="0"/>
              <a:t>Спондилоартроз шейного отдела позвоночника: этиология и патогенез, диагностика. Консервативное и хирургическое лечение шейного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спондилоартроза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04696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-16977"/>
            <a:ext cx="7498080" cy="1143000"/>
          </a:xfrm>
        </p:spPr>
        <p:txBody>
          <a:bodyPr/>
          <a:lstStyle/>
          <a:p>
            <a:pPr algn="ctr"/>
            <a:r>
              <a:rPr lang="ru-RU" dirty="0" smtClean="0"/>
              <a:t>План лекции: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196752"/>
            <a:ext cx="7498080" cy="480060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Цель лекции</a:t>
            </a:r>
          </a:p>
          <a:p>
            <a:r>
              <a:rPr lang="ru-RU" dirty="0"/>
              <a:t>Задачи лекции</a:t>
            </a:r>
          </a:p>
          <a:p>
            <a:r>
              <a:rPr lang="ru-RU" dirty="0"/>
              <a:t>Определение, этиология и патогенез спондилоартроза шейного отдела позвоночника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/>
              <a:t>Определение </a:t>
            </a:r>
            <a:r>
              <a:rPr lang="ru-RU" dirty="0"/>
              <a:t>спондилоартроза шейного отдела </a:t>
            </a:r>
            <a:r>
              <a:rPr lang="ru-RU" dirty="0" smtClean="0"/>
              <a:t>позвоночника</a:t>
            </a:r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/>
              <a:t>этиология</a:t>
            </a:r>
            <a:r>
              <a:rPr lang="ru-RU" dirty="0"/>
              <a:t>, патогенез, клиника</a:t>
            </a:r>
          </a:p>
          <a:p>
            <a:r>
              <a:rPr lang="ru-RU" dirty="0"/>
              <a:t>Методы лечения спондилоартроза шейного отдела позвоночника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/>
              <a:t>Список </a:t>
            </a:r>
            <a:r>
              <a:rPr lang="ru-RU" dirty="0"/>
              <a:t>литературы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6494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3881" y="3035633"/>
            <a:ext cx="5060119" cy="379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26876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лекции:</a:t>
            </a:r>
            <a:b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Ознакомить с 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понятием</a:t>
            </a:r>
            <a:r>
              <a:rPr lang="ru-RU" sz="2800" dirty="0"/>
              <a:t> </a:t>
            </a:r>
            <a:r>
              <a:rPr lang="ru-RU" sz="2800" dirty="0" smtClean="0"/>
              <a:t>«Спондилоартроз </a:t>
            </a:r>
            <a:r>
              <a:rPr lang="ru-RU" sz="2800" dirty="0"/>
              <a:t>шейного отдела </a:t>
            </a:r>
            <a:r>
              <a:rPr lang="ru-RU" sz="2800" dirty="0" smtClean="0"/>
              <a:t>позвоночника»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ознакомиться с причинами развития, методами диагностики и основными вариантами </a:t>
            </a:r>
            <a:r>
              <a:rPr lang="ru-RU" sz="3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лечения данного заболевания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08217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017" y="2132856"/>
            <a:ext cx="5907087" cy="45243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2882"/>
            <a:ext cx="7498080" cy="1012974"/>
          </a:xfrm>
        </p:spPr>
        <p:txBody>
          <a:bodyPr/>
          <a:lstStyle/>
          <a:p>
            <a:pPr algn="ctr"/>
            <a:r>
              <a:rPr lang="ru-RU" dirty="0" smtClean="0"/>
              <a:t>Задачи лекции: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764704"/>
            <a:ext cx="4824536" cy="5328592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Задачи лекции:</a:t>
            </a:r>
            <a:br>
              <a:rPr lang="ru-RU" dirty="0"/>
            </a:br>
            <a:r>
              <a:rPr lang="ru-RU" dirty="0"/>
              <a:t>1. Ознакомить с </a:t>
            </a:r>
            <a:r>
              <a:rPr lang="ru-RU" dirty="0" smtClean="0"/>
              <a:t>понятием </a:t>
            </a:r>
            <a:r>
              <a:rPr lang="ru-RU" dirty="0"/>
              <a:t>«Спондилоартроз шейного отдела позвоночника»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2. Разобрать этиологию и патогенез возникновения </a:t>
            </a:r>
            <a:r>
              <a:rPr lang="ru-RU" dirty="0" smtClean="0"/>
              <a:t> спондилоартроза </a:t>
            </a:r>
            <a:r>
              <a:rPr lang="ru-RU" dirty="0"/>
              <a:t>шейного отдела </a:t>
            </a:r>
            <a:r>
              <a:rPr lang="ru-RU" dirty="0" smtClean="0"/>
              <a:t>позвоночника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/>
              <a:t>3</a:t>
            </a:r>
            <a:r>
              <a:rPr lang="ru-RU" dirty="0"/>
              <a:t>. Разобрать основными методы </a:t>
            </a:r>
          </a:p>
          <a:p>
            <a:r>
              <a:rPr lang="ru-RU" dirty="0"/>
              <a:t>диагностики и лечения </a:t>
            </a:r>
            <a:r>
              <a:rPr lang="ru-RU" dirty="0" smtClean="0"/>
              <a:t>данного </a:t>
            </a:r>
            <a:endParaRPr lang="ru-RU" dirty="0"/>
          </a:p>
          <a:p>
            <a:r>
              <a:rPr lang="ru-RU" dirty="0" smtClean="0"/>
              <a:t>заболевания</a:t>
            </a:r>
            <a:endParaRPr lang="ru-RU" dirty="0"/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804338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Определение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Спондилоартроз шейного отдела позвоночника (фасеточная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артропатия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относится к группе хронических заболеваний, характеризующихся образованием костных наростов в области краев тел шейных позвонков.</a:t>
            </a:r>
          </a:p>
        </p:txBody>
      </p:sp>
    </p:spTree>
    <p:extLst>
      <p:ext uri="{BB962C8B-B14F-4D97-AF65-F5344CB8AC3E}">
        <p14:creationId xmlns:p14="http://schemas.microsoft.com/office/powerpoint/2010/main" val="1183645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980728"/>
            <a:ext cx="7668343" cy="51480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92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группу риска люди попадают по следующим показателям: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Пациенты старше 55 лет. Именно в этом возрасте дегенеративные нарушения позвоночника, в том числе и шейного отдела начинают развиваться более интенсивно. При этом следует иметь ввиду, что данное заболевание может поражать и более молодую возрастную категорию: от 26 лет.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врожденных или приобретенных нарушениях обменных процессов, гормональных и эндокринных заболеваниях (сахарный диабет).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 которых есть врожденная предрасположенность к шейному спондилоартрозу — отдельно отмечают пациентов с врожденными аномалиями развития шейного отдела позвоночника в области 1 и 2 шейного позвонка.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002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группу риска люди попадают по следующим показателям: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Люди, связанные с систематическими чрезмерными физическими нагрузками (профессиональные спортсмены), либо ведущие малоподвижный образ жизни (статичная работа за компьютером в положении сидя), имеющие склонность к лишнему весу и ожирению. При наличии инфекций и других воспалительных процессов в суставах.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Унковертебральный спондилоартроз шейного отдела позвоночника может развиваться при травмах шеи, вывихах тазобедренной кости, плоскостопии, неправильной осанке.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420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116632"/>
            <a:ext cx="7498080" cy="69269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1640" y="1340768"/>
            <a:ext cx="7498080" cy="5328592"/>
          </a:xfrm>
        </p:spPr>
        <p:txBody>
          <a:bodyPr>
            <a:normAutofit fontScale="85000" lnSpcReduction="10000"/>
          </a:bodyPr>
          <a:lstStyle/>
          <a:p>
            <a:pPr marL="82296" indent="0">
              <a:buNone/>
            </a:pPr>
            <a:r>
              <a:rPr lang="ru-RU" dirty="0"/>
              <a:t>При шейном спондилоартрозе в фасеточных суставах происходят изменения: </a:t>
            </a:r>
            <a:endParaRPr lang="ru-RU" dirty="0" smtClean="0"/>
          </a:p>
          <a:p>
            <a:r>
              <a:rPr lang="ru-RU" dirty="0" smtClean="0"/>
              <a:t>уменьшается </a:t>
            </a:r>
            <a:r>
              <a:rPr lang="ru-RU" dirty="0"/>
              <a:t>количество суставной </a:t>
            </a:r>
            <a:r>
              <a:rPr lang="ru-RU" dirty="0" smtClean="0"/>
              <a:t>жидкости,</a:t>
            </a:r>
          </a:p>
          <a:p>
            <a:r>
              <a:rPr lang="ru-RU" dirty="0" smtClean="0"/>
              <a:t>наблюдается </a:t>
            </a:r>
            <a:r>
              <a:rPr lang="ru-RU" dirty="0"/>
              <a:t>истончение хрящей, последние теряют свою гладкость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Довольно часто поверхности суставов слишком смещаются по отношению друг к другу, что обуславливается, прежде всего, изменениями свойств суставной капсулы, а также чрезмерной, нефизиологической нагрузкой на отростки </a:t>
            </a:r>
            <a:r>
              <a:rPr lang="ru-RU" dirty="0" smtClean="0"/>
              <a:t>суставов.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5963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498080" cy="940966"/>
          </a:xfrm>
        </p:spPr>
        <p:txBody>
          <a:bodyPr/>
          <a:lstStyle/>
          <a:p>
            <a:pPr algn="ctr"/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196752"/>
            <a:ext cx="7498080" cy="5256584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Вследствие смещения поверхностей сустава происходит растягивание капсулы фасеточного сустава.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Нервные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рецепторы, располагающиеся в толще капсулы, посылают в мозг сигнал о чрезмерном растяжении.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Окружающие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мышцы, которые получили «команду» ликвидировать появившееся нарушение, перенапрягаются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спазмируются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42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980728"/>
            <a:ext cx="4346848" cy="43651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7498080" cy="796950"/>
          </a:xfrm>
        </p:spPr>
        <p:txBody>
          <a:bodyPr/>
          <a:lstStyle/>
          <a:p>
            <a:pPr algn="ctr"/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836712"/>
            <a:ext cx="3600400" cy="5760640"/>
          </a:xfrm>
        </p:spPr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этом, так как нарушается нормальное соотношение между отделами позвоночника, суставы фиксируются в прочном положении. 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в свою очередь только усугубляет спондилоартроз шейного отдела и способствует дальнейшему прогрессу дегенеративно-дистрофических изменений.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0935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Патогенез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Наблюдается уменьшение объема движений в суставах, с течением времени возможно развитие анкилозы. Все эти патологические изменения в случае одновременного поражения фасеточных суставов и дисков приведет к защемлению нервных корешков. Появляются неврологические расстройства. Передавливание сосудов и болезненные ощущения, которые вызываются спазмом позвоночных артерий, имеют негативное влияние на кровоснабжение в головном мозге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473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88640"/>
            <a:ext cx="7498080" cy="113813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 выделить четыре основные стадии спондилоартроза шейного </a:t>
            </a:r>
            <a:r>
              <a:rPr lang="ru-RU" sz="36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отдела: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497964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1 стадия – течение болезни здесь не имеет каких-либо клинических проявлений, но в суставах уже начинаются дегенеративные процессы (теряется эластичность диска, происходят нарушения в суставных оболочках и связках). Болезнь на этой стадии выявляется случайно во время профилактического осмотра. </a:t>
            </a:r>
            <a:endParaRPr lang="ru-RU" dirty="0" smtClean="0"/>
          </a:p>
          <a:p>
            <a:r>
              <a:rPr lang="ru-RU" dirty="0" smtClean="0"/>
              <a:t>2 </a:t>
            </a:r>
            <a:r>
              <a:rPr lang="ru-RU" dirty="0"/>
              <a:t>стадия – начинают появляться первые болевые ощущения, чувство усталости в спине, нарушается подвижность позвоночника, дегенеративные изменения на уровне фиброзных </a:t>
            </a:r>
            <a:r>
              <a:rPr lang="ru-RU" dirty="0" smtClean="0"/>
              <a:t>клеток.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0305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Можно выделить четыре основные стадии спондилоартроза шейного отдела:</a:t>
            </a:r>
            <a:r>
              <a:rPr lang="en-US" dirty="0">
                <a:effectLst/>
              </a:rPr>
              <a:t/>
            </a:r>
            <a:br>
              <a:rPr lang="en-US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1268760"/>
            <a:ext cx="7498080" cy="497964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3 стадия – к патологическому процессу присоединяется воспалительный процесс, происходит поражение костной поверхности сустава, появляются небольшие по размеру остеофиты, нарушается нормальная функция связочного аппарата. </a:t>
            </a:r>
          </a:p>
          <a:p>
            <a:r>
              <a:rPr lang="ru-RU" dirty="0" smtClean="0"/>
              <a:t>4 </a:t>
            </a:r>
            <a:r>
              <a:rPr lang="ru-RU" dirty="0"/>
              <a:t>стадия – отсутствуют движения в пораженном участке позвоночника, развивается спондилез и анкилоз, образуются более крупные по размерам остеофиты, нарушается нервная и сосудистая проходимость. На этой стадии процессы имеют необратимый </a:t>
            </a:r>
            <a:r>
              <a:rPr lang="ru-RU" dirty="0" smtClean="0"/>
              <a:t>характер.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504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7498080" cy="114300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Выделяют такие следующие клинические признаки спондилоартроза шейного отдела </a:t>
            </a:r>
            <a:r>
              <a:rPr lang="ru-RU" sz="320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позвоночника: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1628800"/>
            <a:ext cx="7498080" cy="487260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чувство онемения в области плечевого пояса и шее; </a:t>
            </a:r>
            <a:endParaRPr lang="ru-RU" dirty="0" smtClean="0"/>
          </a:p>
          <a:p>
            <a:r>
              <a:rPr lang="ru-RU" dirty="0" smtClean="0"/>
              <a:t>ограничение </a:t>
            </a:r>
            <a:r>
              <a:rPr lang="ru-RU" dirty="0"/>
              <a:t>подвижности сразу же после пробуждения, длительное «расхаживание» после ночного отдыха; появляется шум в ушах, </a:t>
            </a:r>
            <a:r>
              <a:rPr lang="ru-RU" dirty="0" smtClean="0"/>
              <a:t>нарушения </a:t>
            </a:r>
            <a:r>
              <a:rPr lang="ru-RU" dirty="0"/>
              <a:t>со стороны органов зрения, трудности с удержанием равновесия при ходьбе, проблемы с давлением;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поворотах шеи характерны резкие болезненные ощущения</a:t>
            </a:r>
            <a:r>
              <a:rPr lang="ru-RU" dirty="0" smtClean="0"/>
              <a:t>.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7525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Симптомы при спондилоартрозе шейного отдела позвоночника: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Постепенно дискомфорт начинает появляться и в ночное время суток – больному становится очень сложно найти удобную позу для шеи и головы. Иногда наблюдается плохой сон с частыми пробуждениями от сильно выраженного болевого синдрома. </a:t>
            </a:r>
            <a:endParaRPr lang="ru-RU" dirty="0" smtClean="0"/>
          </a:p>
          <a:p>
            <a:r>
              <a:rPr lang="ru-RU" dirty="0" smtClean="0"/>
              <a:t>Также </a:t>
            </a:r>
            <a:r>
              <a:rPr lang="ru-RU" dirty="0"/>
              <a:t>заметно ухудшается общее самочувствие больного из-за постоянного недосыпания или от не прекращающихся болей. Если вовремя не обратиться за врачебной помощью, начнется закрепощение позвонков и ограничение подвижности в области шеи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229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61" y="855115"/>
            <a:ext cx="5961591" cy="39720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0"/>
            <a:ext cx="749808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Симптомы при спондилоартрозе шейного отдела позвоночника: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561875"/>
            <a:ext cx="4072496" cy="4789512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Один из ярко выраженных клинических симптомов шейного спондилоартроза – наличие болевых ощущений в области затылка и шеи, отдающих в руку. Зачастую становится весьма проблематично согнуть шею и повернуть голову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1927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0"/>
            <a:ext cx="4057181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80528" y="116632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Диагностика шейного спондилоартроза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412776"/>
            <a:ext cx="4680520" cy="5112568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В качестве диагностических методов, прежде всего, используются жалобы больного, анализируется характер течения болезни (когда появилась, какими были первые проявления, прогресс), а также данные осмотра (степень атрофии мышц, нарушения подвижности и осанки</a:t>
            </a:r>
            <a:r>
              <a:rPr lang="ru-RU" dirty="0" smtClean="0"/>
              <a:t>).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0053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Диагностика шейного спондилоартроза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82296" indent="0">
              <a:buNone/>
            </a:pPr>
            <a:r>
              <a:rPr lang="ru-RU" dirty="0"/>
              <a:t>После всего этого назначают </a:t>
            </a:r>
            <a:r>
              <a:rPr lang="ru-RU" dirty="0" smtClean="0"/>
              <a:t>инструментальные исследования:</a:t>
            </a:r>
          </a:p>
          <a:p>
            <a:r>
              <a:rPr lang="ru-RU" dirty="0"/>
              <a:t>рентгенологический снимок (в прямой и боковой проекциях) – с помощью рентгена можно диагностировать структуру костной ткани, выявить остеофиты, сращения позвонков и прочие проявления патологии; </a:t>
            </a:r>
            <a:endParaRPr lang="ru-RU" dirty="0" smtClean="0"/>
          </a:p>
          <a:p>
            <a:r>
              <a:rPr lang="ru-RU" dirty="0" smtClean="0"/>
              <a:t>компьютерная </a:t>
            </a:r>
            <a:r>
              <a:rPr lang="ru-RU" dirty="0"/>
              <a:t>томография – по сравнению с рентгенографией этот метод является более точным, определяет даже небольшие отклонения от нормы, как в костной ткани, так и в </a:t>
            </a:r>
            <a:r>
              <a:rPr lang="ru-RU" dirty="0" smtClean="0"/>
              <a:t>хрящевой;</a:t>
            </a:r>
          </a:p>
          <a:p>
            <a:r>
              <a:rPr lang="ru-RU" dirty="0" smtClean="0"/>
              <a:t>магнитно-резонансная </a:t>
            </a:r>
            <a:r>
              <a:rPr lang="ru-RU" dirty="0"/>
              <a:t>томография – на ней можно обнаружить даже мельчайшие патологии связок, хрящей, сосудов и костей</a:t>
            </a:r>
            <a:r>
              <a:rPr lang="ru-RU" dirty="0" smtClean="0"/>
              <a:t>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226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25121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Диагностика шейного спондилоартроза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радиоизотопное сканирование – выявляет наличие воспалительного процесса в суставах;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ангиография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(контрастная рентгенологическая диагностика позвоночной артерии) – с ее помощью определяется проходимость артерии, а также наличие патологических процессов в кровяном русле;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диагностическая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блокада (представляет собой самый последний этап исследования спондилоартроза) – при ней в полость пораженного сустава вводится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лидокаин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(или какой-либо другой антисептик)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глюкокортикостероид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(например, преднизолон). Если после этого болевой синдром прекращается – можно утверждать об имеющемся поражении сустава позвоночника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4853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650835"/>
            <a:ext cx="4896544" cy="5153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4072496" cy="1143000"/>
          </a:xfrm>
        </p:spPr>
        <p:txBody>
          <a:bodyPr/>
          <a:lstStyle/>
          <a:p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43411" y="332656"/>
            <a:ext cx="3707904" cy="638132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Лечение шейного спондилоартроза позвоночника на 1-й и 2-й стадиях должно быть комплексным и включать в себя консервативные методики лечения с применением лекарственной терапии, так и альтернативное лечение, то есть мануальную терапию и лечебную физкультуру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4677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Лечение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Главная цель лечения – это устранение воспалительного процесса и болевого синдрома. Кроме этого назначаются электрофорезы с использованием лечебных растворов с анальгетиками (</a:t>
            </a:r>
            <a:r>
              <a:rPr lang="ru-RU" dirty="0" err="1"/>
              <a:t>лидокаином</a:t>
            </a:r>
            <a:r>
              <a:rPr lang="ru-RU" dirty="0"/>
              <a:t>, новокаином), а также магнитно-лазерная терапия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269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4193704"/>
            <a:ext cx="474099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7498080" cy="5723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effectLst/>
              </a:rPr>
              <a:t>О</a:t>
            </a:r>
            <a:r>
              <a:rPr lang="ru-RU" sz="3200" dirty="0" smtClean="0">
                <a:effectLst/>
              </a:rPr>
              <a:t>сновные </a:t>
            </a:r>
            <a:r>
              <a:rPr lang="ru-RU" sz="3200" dirty="0">
                <a:effectLst/>
              </a:rPr>
              <a:t>способы лечения </a:t>
            </a:r>
            <a:r>
              <a:rPr lang="ru-RU" sz="3200" dirty="0" smtClean="0">
                <a:effectLst/>
              </a:rPr>
              <a:t>болезни:</a:t>
            </a:r>
            <a:endParaRPr lang="ru-RU" sz="320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620688"/>
            <a:ext cx="7632848" cy="5904656"/>
          </a:xfrm>
        </p:spPr>
        <p:txBody>
          <a:bodyPr>
            <a:noAutofit/>
          </a:bodyPr>
          <a:lstStyle/>
          <a:p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Медикаментозное лечение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 медикаментозном лечении спондилоартроза используют такие следующие группы лекарственных средств: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нестероидные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противовоспалительные препараты – их назначают в стадиях обострения патологии, лекарства помогают ликвидировать болевые ощущения и тормозят дальнейший прогресс дегенеративных изменений;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хондропротекторы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это обширная группа медикаментов, включающая в себя препараты на основе глюкозамина сульфата,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хондроитина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производных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гиалуроновой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кислоты.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Хондропротекторы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способствуют нормализации обменных процессов в хряще;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97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581128"/>
            <a:ext cx="4743450" cy="2266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7498080" cy="5723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dirty="0">
                <a:effectLst/>
              </a:rPr>
              <a:t>О</a:t>
            </a:r>
            <a:r>
              <a:rPr lang="ru-RU" sz="3200" dirty="0" smtClean="0">
                <a:effectLst/>
              </a:rPr>
              <a:t>сновные </a:t>
            </a:r>
            <a:r>
              <a:rPr lang="ru-RU" sz="3200" dirty="0">
                <a:effectLst/>
              </a:rPr>
              <a:t>способы лечения </a:t>
            </a:r>
            <a:r>
              <a:rPr lang="ru-RU" sz="3200" dirty="0" smtClean="0">
                <a:effectLst/>
              </a:rPr>
              <a:t>болезни:</a:t>
            </a:r>
            <a:endParaRPr lang="ru-RU" sz="320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620688"/>
            <a:ext cx="7632848" cy="5904656"/>
          </a:xfrm>
        </p:spPr>
        <p:txBody>
          <a:bodyPr>
            <a:no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миорелаксанты – их используют для уменьшения болезненных ощущений и снятия воспалительного процесса в суставах;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комплексы витаминов и микроэлементов – особое внимание нужно уделить комплексам витаминов группы В, которые помогают улучшить нервную проходимость;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глюкокортикоиды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гормональные средства, помогающие устранить воспалительный процесс и уменьшить болевой синдром;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используются лекарства, улучшающие микроциркуляцию: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Цереброзилин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Трентал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также производные гинкго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билоба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местного лечения назначают мази, обладающие обезболивающими, противовоспалительными и согревающими свойствами.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4912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561" y="3140968"/>
            <a:ext cx="7415963" cy="33843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Основные способы лечения болезни: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Хирургическое лечение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в тех случаях, когда имеется шейный спондилоартроз 3-й стадии, не поддающийся консервативным способам лечения, врачи могут настоять на проведении оперативного вмешательства. </a:t>
            </a:r>
          </a:p>
        </p:txBody>
      </p:sp>
    </p:spTree>
    <p:extLst>
      <p:ext uri="{BB962C8B-B14F-4D97-AF65-F5344CB8AC3E}">
        <p14:creationId xmlns:p14="http://schemas.microsoft.com/office/powerpoint/2010/main" val="3381837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Основные способы лечения болезни: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самых результативных способ хирургического лечения — это установка межостистого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спейсера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импланта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С помощью этого устройства можно расширить межпозвоночное пространство и увеличить пространство возле нервного корешка. Вместе с этим происходит разгрузка межпозвоночного диска, ограничение растяжения позвоночника при сгибании назад. Тип имплантата подбирается строго индивидуально после предварительной консультации с доктором.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860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Основные способы лечения болезни: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Мануальная терапия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уместно использовать мануальную коррекцию тогда, когда лечение с помощью лекарственных препаратов, направленное на оказание противовоспалительного 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противоартрозного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действий не принесло должного эффекта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45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749808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Основные способы лечения болезни: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Мануальная терапия сочетает в себе большое количество различных техник, способствующих мышечной релаксации, а также устраняющих негативные воздействия на сосуды, позвонки и нервные корешки. Такое лечение не приносит пациенту никаких болевых ощущений. Чтобы добиться мышечного расслабления обычно используют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постизометрическую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технологию. Врачом проводится коррекция межпозвоночных суставов, в целом курс мануальной терапии может варьироваться от семи до двенадцати дней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4535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Список литературы: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ред. В.В.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Щедренка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рец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.: Н.П. Рябуха, Т.А.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Скоромец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Малоинвазивная хирургия дегенеративных заболеваний позвоночника. - СПб.: РНХИ им. проф. А.Л. Поленова, 2011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А.А. Потапов, Л.Б.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Лихтерман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В.Л.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Зельман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др.; Под ред.: А.А. Потапова, Л.Б.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Лихтермана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Доказательная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нейротравматология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- М.: НИИ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нейрохиругрии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им. Н.Н. Бурденко РАМН, 2003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Назаров В.М.: Неврология и нейрохирургия. - М.: Академия, 2010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18786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0" y="1598295"/>
            <a:ext cx="7499350" cy="4499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84980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108</TotalTime>
  <Words>1531</Words>
  <Application>Microsoft Office PowerPoint</Application>
  <PresentationFormat>Экран (4:3)</PresentationFormat>
  <Paragraphs>91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Солнцестояние</vt:lpstr>
      <vt:lpstr>Спондилоартроз шейного отдела позвоночника: этиология и патогенез, диагностика. Консервативное и хирургическое лечение шейного  спондилоартроза.</vt:lpstr>
      <vt:lpstr>План лекции:</vt:lpstr>
      <vt:lpstr>Цель лекции: Ознакомить с понятием «Спондилоартроз шейного отдела позвоночника»; ознакомиться с причинами развития, методами диагностики и основными вариантами лечения данного заболевания </vt:lpstr>
      <vt:lpstr>Задачи лекции:</vt:lpstr>
      <vt:lpstr>Определение</vt:lpstr>
      <vt:lpstr>Презентация PowerPoint</vt:lpstr>
      <vt:lpstr>В группу риска люди попадают по следующим показателям: </vt:lpstr>
      <vt:lpstr>В группу риска люди попадают по следующим показателям: </vt:lpstr>
      <vt:lpstr>Патогенез</vt:lpstr>
      <vt:lpstr>Патогенез</vt:lpstr>
      <vt:lpstr>Патогенез</vt:lpstr>
      <vt:lpstr>Патогенез</vt:lpstr>
      <vt:lpstr>Можно выделить четыре основные стадии спондилоартроза шейного отдела: </vt:lpstr>
      <vt:lpstr>Можно выделить четыре основные стадии спондилоартроза шейного отдела: </vt:lpstr>
      <vt:lpstr>Выделяют такие следующие клинические признаки спондилоартроза шейного отдела позвоночника:</vt:lpstr>
      <vt:lpstr>Симптомы при спондилоартрозе шейного отдела позвоночника:</vt:lpstr>
      <vt:lpstr>Симптомы при спондилоартрозе шейного отдела позвоночника:</vt:lpstr>
      <vt:lpstr>Диагностика шейного спондилоартроза</vt:lpstr>
      <vt:lpstr>Диагностика шейного спондилоартроза</vt:lpstr>
      <vt:lpstr>Диагностика шейного спондилоартроза</vt:lpstr>
      <vt:lpstr>Лечение</vt:lpstr>
      <vt:lpstr>Лечение</vt:lpstr>
      <vt:lpstr>Основные способы лечения болезни:</vt:lpstr>
      <vt:lpstr>Основные способы лечения болезни:</vt:lpstr>
      <vt:lpstr>Основные способы лечения болезни:</vt:lpstr>
      <vt:lpstr>Основные способы лечения болезни:</vt:lpstr>
      <vt:lpstr>Основные способы лечения болезни:</vt:lpstr>
      <vt:lpstr>Основные способы лечения болезни:</vt:lpstr>
      <vt:lpstr>Список литературы: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Спондилоартроз шейного отдела позвоночника: этиология и патогенез, диагностика. Консервативное и хирургическое лечение шейного  спондилоартроза.</dc:title>
  <dc:creator>Антон</dc:creator>
  <cp:lastModifiedBy>Антон</cp:lastModifiedBy>
  <cp:revision>11</cp:revision>
  <dcterms:created xsi:type="dcterms:W3CDTF">2016-10-27T15:30:26Z</dcterms:created>
  <dcterms:modified xsi:type="dcterms:W3CDTF">2016-10-27T19:28:34Z</dcterms:modified>
</cp:coreProperties>
</file>