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65" r:id="rId6"/>
    <p:sldId id="258" r:id="rId7"/>
    <p:sldId id="259" r:id="rId8"/>
    <p:sldId id="260" r:id="rId9"/>
    <p:sldId id="261" r:id="rId10"/>
    <p:sldId id="263" r:id="rId11"/>
    <p:sldId id="264" r:id="rId12"/>
    <p:sldId id="269" r:id="rId13"/>
    <p:sldId id="270" r:id="rId14"/>
    <p:sldId id="262" r:id="rId15"/>
    <p:sldId id="26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16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843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67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423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478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846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39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51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944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051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369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59CB3-2106-4653-BCA0-D663CBB6ECC8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92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Аневризмы головного </a:t>
            </a:r>
            <a:r>
              <a:rPr lang="ru-RU" dirty="0" smtClean="0"/>
              <a:t>мозга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100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, serif"/>
              </a:rPr>
              <a:t>Цель: </a:t>
            </a:r>
            <a:r>
              <a:rPr lang="ru-RU" dirty="0" smtClean="0"/>
              <a:t>определения</a:t>
            </a:r>
            <a:r>
              <a:rPr lang="ru-RU" dirty="0"/>
              <a:t>, эпидемиологии, классификации, клинических проявлений, методов диагностики и хирургического лечения при сосудистых патологиях головного мозга.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3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определения, </a:t>
            </a:r>
            <a:r>
              <a:rPr lang="ru-RU" dirty="0"/>
              <a:t>эпидемиологии, классификации, клинических проявлений, методов диагностики и </a:t>
            </a:r>
            <a:r>
              <a:rPr lang="ru-RU" dirty="0" smtClean="0"/>
              <a:t>хирургического лечения </a:t>
            </a:r>
            <a:r>
              <a:rPr lang="ru-RU" dirty="0"/>
              <a:t>при </a:t>
            </a:r>
            <a:r>
              <a:rPr lang="ru-RU" dirty="0" smtClean="0"/>
              <a:t>сосудистых патологиях </a:t>
            </a:r>
            <a:r>
              <a:rPr lang="ru-RU" dirty="0" smtClean="0"/>
              <a:t>головного </a:t>
            </a:r>
            <a:r>
              <a:rPr lang="ru-RU" dirty="0"/>
              <a:t>мозга.</a:t>
            </a:r>
          </a:p>
        </p:txBody>
      </p:sp>
    </p:spTree>
    <p:extLst>
      <p:ext uri="{BB962C8B-B14F-4D97-AF65-F5344CB8AC3E}">
        <p14:creationId xmlns:p14="http://schemas.microsoft.com/office/powerpoint/2010/main" val="188443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ЭТИОЛОГИЯ</a:t>
            </a:r>
          </a:p>
          <a:p>
            <a:r>
              <a:rPr lang="ru-RU" dirty="0"/>
              <a:t>ТИПЫ</a:t>
            </a:r>
          </a:p>
          <a:p>
            <a:r>
              <a:rPr lang="ru-RU" dirty="0" smtClean="0"/>
              <a:t>КЛИНИКА</a:t>
            </a:r>
            <a:endParaRPr lang="ru-RU" dirty="0"/>
          </a:p>
          <a:p>
            <a:r>
              <a:rPr lang="ru-RU" dirty="0" smtClean="0"/>
              <a:t>ЛЕЧЕНИЕ</a:t>
            </a:r>
          </a:p>
          <a:p>
            <a:r>
              <a:rPr lang="ru-RU" dirty="0" smtClean="0"/>
              <a:t>Прогноз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88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64" y="197699"/>
            <a:ext cx="9606492" cy="6209976"/>
          </a:xfrm>
        </p:spPr>
      </p:pic>
    </p:spTree>
    <p:extLst>
      <p:ext uri="{BB962C8B-B14F-4D97-AF65-F5344CB8AC3E}">
        <p14:creationId xmlns:p14="http://schemas.microsoft.com/office/powerpoint/2010/main" val="262959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Излюбленное место локализации аневризм - места деления сосудов I и II порядка на ветви. Самая частая локализация аневризм - супраклиновидный отдел внутренней сонной артерии (30-34%), передняя мозговая, передняя соединительная артерии - 28-30%, средняя мозговая артерия - 16-20%, вертебрально-базилярная система - 5- 15%. Множественные аневризмы встречаются в 20% наблюдений.</a:t>
            </a:r>
          </a:p>
        </p:txBody>
      </p:sp>
    </p:spTree>
    <p:extLst>
      <p:ext uri="{BB962C8B-B14F-4D97-AF65-F5344CB8AC3E}">
        <p14:creationId xmlns:p14="http://schemas.microsoft.com/office/powerpoint/2010/main" val="35176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Этиология и патогенез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половине наблюдений причиной внутричерепного кровоизлияния являются артериальные аневризмы сосудов головного мозга. Они бывают врожденными и приобретенными. В переводе с греческого «аневризма» означает «расширяю». Внешне она часто имеет вид мешочка, в котором различают шейку, тело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дно.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диаметр сосудистого мешка колеблется от нескольких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лиметров до 2 см. Аневризмы более 2 см в диаметре считают гигантскими. Встречаются одинаково часто у мужчин и женщин.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Разрывы аневризм обычно происходят в возрасте от 30 до 50 лет (примерно, в 91% наблюдений). Неразорвавшиеся аневризмы находят у 7-8%, а бессимптомные - у 0,5% больных. При первом разрыве аневризмы летальность составляет более 40%, после второго эпизода разрыва она достигает 42%.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Разрыв аневризмы почти всегда происходит в области её дна, где при микроскопическом исследовании нередко можно увидеть точечные отверстия, прикрытые тромботическими массами.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50700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54156" y="1246694"/>
            <a:ext cx="10399643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 клиническом течении аневризм головного мозга выделяют три периода: догеморрагический, геморрагический и постгеморрагический. У половины больных с аневризмами головного мозга заболевание в догеморрагическом периоде никак не проявляется. У других больных в этом периоде может возникать локальная головная боль в области лба, глазниц (по типу мигрени). Бывают эпизоды головной боли с менингеальными симптомами (от нескольких часов до 1-2 сут). Эти симптомы чаще появляются у людей старше 40 лет, и таким больным нередко ставят диагноз «офтальмоплегическая мигрень». Другими проявлениями могут быть эпилептические припадки неясного генеза,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а также симптомы, обусловленные поражением II, III и V пар черепных нервов.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Геморрагический период длится 3-5 нед после разрыва аневризмы. Клиническая картина зависит от локализации разорвавшейся аневризмы.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При разрыве супраклиноидной аневризмы возникает характерный для поражения глазодвигательного нерва (III пары) синдром верхней глазничной щели: птоз, расширение зрачка, нарушение движений глазного яблока вверх, кнутри и книзу, локальные боли в лобно-орбитальной области, центральная скотома в поле зрения, иногда слепота.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При разрыве аневризмы передней мозговой или передней соединительной артерии появляются расстройства сознания, нарушения психики, моторная афазия, парезы дистальных отделов нижней конечности с одной стороны, симптом Бабинского.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Разрыв аневризмы средней мозговой артерии сопровождается гемипарезом (гемиплегией), гемианестезией, зрительными и афатическими нарушениями.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Разрыв аневризмы вертебрально-базилярной системы характеризуется появлением общемозговых симптомов, поражением каудальной группы черепных нервов, мозжечковыми, стволовыми симптомами с нарушением дыхания, вплоть до его остановки.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6408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Лечение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1120462"/>
            <a:ext cx="10877282" cy="5056501"/>
          </a:xfrm>
        </p:spPr>
        <p:txBody>
          <a:bodyPr>
            <a:normAutofit fontScale="25000" lnSpcReduction="20000"/>
          </a:bodyPr>
          <a:lstStyle/>
          <a:p>
            <a:r>
              <a:rPr lang="ru-RU" sz="7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1931 г. английский нейрохирург Дот (Dott) впервые окутал аневризму мышцей, а в 1937 г. Денди (Dendy) клипировал шейку аневризмы с благоприятным результатом. Первые операции по поводу артериальных аневризм в России были выполнены в 1959 г. в Ленинграде профессором Б.А. Самотокиным и в Минске профессором Е.И. Злотником.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Операции на артериальной аневризме производят транскраниальным доступом. Расположение трепанационного окна определяется локализацией аневризмы. Для подхода к аневризме передней мозговой - передней соединительной артерии, супраклиноидному отделу внутренней сонной артерии и к начальным отделам средней мозговой артерии используется лобно-височный доступ. Аневризма выделяется из арахноидальных спаек, после чего на ее шейку накладывается </a:t>
            </a:r>
            <a:r>
              <a:rPr lang="ru-RU" sz="7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клипс. </a:t>
            </a:r>
            <a:r>
              <a:rPr 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транскраниальное оперативное </a:t>
            </a:r>
            <a:r>
              <a:rPr lang="ru-RU" sz="7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вмешательство </a:t>
            </a:r>
            <a:r>
              <a:rPr kumimoji="0" lang="ru-RU" altLang="ru-RU" sz="7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производится в первые, но не позже вторых суток после разрыва аневризмы. Если в этот период операция не произведена, то следующим сроком для оперативного вмешательства будут пятая и последующие недели после разрыва аневризмы.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70-е годы ХХ столетия профессор А.Ф. Сербиненко предложил новый метод лечения артериальных аневризм, получивший название баллонизации. Метод предполагает чрезкожную пункцию иглой внутренней или общей сонной артерий. Через эту иглу в сосуд вводят фторопластовый катетер со сбрасываемым баллоном на конце, который заводят в мешотчатую аневризму под контролем рентгеноскопии. После застывания введенного в баллон силикона, баллон сбрасывают и извлекают катетер. Данная методика позволяет выключить аневризму из кровообращения. Последний метод лечения получил</a:t>
            </a:r>
            <a:r>
              <a:rPr lang="ru-RU" alt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распространение во всех нейрохирургических клиниках мира</a:t>
            </a:r>
            <a:r>
              <a:rPr kumimoji="0" lang="ru-RU" altLang="ru-RU" sz="8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0" dirty="0"/>
              <a:t>В 80-е годы XX в. предложена более совершенная методика окклюзии мешотчатых аневризм - с помощью койлов (спиралей</a:t>
            </a:r>
            <a:r>
              <a:rPr lang="ru-RU" sz="8000" dirty="0" smtClean="0"/>
              <a:t>).</a:t>
            </a:r>
            <a:endParaRPr kumimoji="0" lang="ru-RU" altLang="ru-RU" sz="8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36884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622442" cy="4351338"/>
          </a:xfrm>
        </p:spPr>
        <p:txBody>
          <a:bodyPr/>
          <a:lstStyle/>
          <a:p>
            <a:r>
              <a:rPr lang="ru-RU" dirty="0"/>
              <a:t>Окклюзия аневризмы баллоном: 1 - катетер; 2 - передняя соединительная артерия; 3 - аневризма; 4 - передняя мозговая артерия; 5 - средняя мозговая артерия; 6 - внутренняя сонная артерия; 7 - баллон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42" y="669701"/>
            <a:ext cx="5879857" cy="537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09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115614" cy="4351338"/>
          </a:xfrm>
        </p:spPr>
        <p:txBody>
          <a:bodyPr/>
          <a:lstStyle/>
          <a:p>
            <a:r>
              <a:rPr lang="ru-RU" dirty="0"/>
              <a:t>Артериальная мешотчатая аневризма в каротидном бассейне:</a:t>
            </a:r>
          </a:p>
          <a:p>
            <a:r>
              <a:rPr lang="ru-RU" dirty="0"/>
              <a:t>1 - шейка аневризмы;</a:t>
            </a:r>
          </a:p>
          <a:p>
            <a:r>
              <a:rPr lang="ru-RU" dirty="0"/>
              <a:t>2 - тело аневризмы; 3 - дно аневризмы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87" y="252681"/>
            <a:ext cx="6497413" cy="548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49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Артерио-венозная мальформация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89" y="1594577"/>
            <a:ext cx="4197439" cy="491523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237" y="1498466"/>
            <a:ext cx="5082563" cy="491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7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АВМ (аневризмы) - это сосудистые аномалии в виде клубка патологических сосудов разного диаметра. Капиллярная сеть в них отсутствует. В артериовенозной аневризме различают сосуды притока, изменённые патологические сосуды и сосуды оттока. Как правило, насчитывается 1-4 сосуда оттока (сброса) крови Артериовенозные аневризмы чаще всего локализуются в бассейне средней мозговой артерии на стыке лобной, теменной и височной долей. В процессе развития в сосудистую сеть мальформации вовлекается все большее количество сосудов.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699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Прогноз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Статистика </a:t>
            </a:r>
            <a:r>
              <a:rPr lang="ru-RU" dirty="0"/>
              <a:t>результатов лечения аневризм сосудов головного мозга показала, что летальность после хирургического вмешательства с выключением аневризмы находится в пределах от 8 до 28%, а у больных, получавших только медикаментозное лечение, - 42%.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608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Микрохирургия аневризм головного мозга / ред. В. В. Крылов. - М. : [б. и.], 2011. - 536 с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843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1011</Words>
  <Application>Microsoft Office PowerPoint</Application>
  <PresentationFormat>Widescreen</PresentationFormat>
  <Paragraphs>42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Times New Roman, serif</vt:lpstr>
      <vt:lpstr>Office Theme</vt:lpstr>
      <vt:lpstr>Аневризмы головного мозга</vt:lpstr>
      <vt:lpstr>PowerPoint Presentation</vt:lpstr>
      <vt:lpstr>задачи</vt:lpstr>
      <vt:lpstr>PowerPoint Presentation</vt:lpstr>
      <vt:lpstr>PowerPoint Presentation</vt:lpstr>
      <vt:lpstr>PowerPoint Presentation</vt:lpstr>
      <vt:lpstr>Этиология и патогенез </vt:lpstr>
      <vt:lpstr>Клиническая картина </vt:lpstr>
      <vt:lpstr>Лечение </vt:lpstr>
      <vt:lpstr>PowerPoint Presentation</vt:lpstr>
      <vt:lpstr>PowerPoint Presentation</vt:lpstr>
      <vt:lpstr>Артерио-венозная мальформация</vt:lpstr>
      <vt:lpstr>PowerPoint Presentation</vt:lpstr>
      <vt:lpstr>Прогноз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Аневризмы головного мозга</dc:title>
  <dc:creator>Тахи Тахи</dc:creator>
  <cp:lastModifiedBy>Тахи Тахи</cp:lastModifiedBy>
  <cp:revision>6</cp:revision>
  <dcterms:created xsi:type="dcterms:W3CDTF">2015-10-04T18:38:32Z</dcterms:created>
  <dcterms:modified xsi:type="dcterms:W3CDTF">2016-10-12T14:14:05Z</dcterms:modified>
</cp:coreProperties>
</file>