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79" r:id="rId5"/>
    <p:sldId id="275" r:id="rId6"/>
    <p:sldId id="259" r:id="rId7"/>
    <p:sldId id="267" r:id="rId8"/>
    <p:sldId id="268" r:id="rId9"/>
    <p:sldId id="261" r:id="rId10"/>
    <p:sldId id="262" r:id="rId11"/>
    <p:sldId id="264" r:id="rId12"/>
    <p:sldId id="271" r:id="rId13"/>
    <p:sldId id="269" r:id="rId14"/>
    <p:sldId id="266" r:id="rId15"/>
    <p:sldId id="28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94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77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8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89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862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769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3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37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71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976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513DD-081C-4711-9AA2-FF43E3FA92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14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Опухоли позвоночника и спинного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36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Ознакомиться с патологией спинальной нейроонкологии.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12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70927" cy="435133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Изучение эпидемиологии, классификации, клинических проявлений, методов диагностики и терапии при опухолях </a:t>
            </a:r>
            <a:r>
              <a:rPr lang="ru-RU" sz="3200" dirty="0"/>
              <a:t>позвоночника и спинного мозга.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986" y="526296"/>
            <a:ext cx="4883642" cy="576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1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Классификации</a:t>
            </a:r>
          </a:p>
          <a:p>
            <a:r>
              <a:rPr lang="ru-RU" dirty="0" smtClean="0"/>
              <a:t>Клиника 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Лечение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73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44" y="154546"/>
            <a:ext cx="3879010" cy="653717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54" y="154546"/>
            <a:ext cx="7375749" cy="406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97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КЛИНИЧЕСКАЯ </a:t>
            </a:r>
            <a:r>
              <a:rPr lang="ru-RU" dirty="0"/>
              <a:t>И АНАТОМИЧЕСКАЯ </a:t>
            </a:r>
            <a:r>
              <a:rPr lang="ru-RU" dirty="0" smtClean="0"/>
              <a:t>КЛАССИФИКАЦИЯ</a:t>
            </a:r>
            <a:endParaRPr lang="ru-RU" dirty="0"/>
          </a:p>
          <a:p>
            <a:r>
              <a:rPr lang="ru-RU" dirty="0"/>
              <a:t>А. Экстрамедуллярные опухоли (вне спинного мозга</a:t>
            </a:r>
            <a:r>
              <a:rPr lang="ru-RU" dirty="0" smtClean="0"/>
              <a:t>):</a:t>
            </a:r>
            <a:endParaRPr lang="ru-RU" dirty="0"/>
          </a:p>
          <a:p>
            <a:r>
              <a:rPr lang="ru-RU" dirty="0"/>
              <a:t>Эпидуральные опухоли – лежат снаружи от твердой мозговой оболочки: это опухоли тела, дужек позвонков, эпидуральной клетчатки и др.</a:t>
            </a:r>
          </a:p>
          <a:p>
            <a:r>
              <a:rPr lang="ru-RU" dirty="0"/>
              <a:t>Субдуральные опухоли – под твердой мозговой оболочкой.</a:t>
            </a:r>
          </a:p>
          <a:p>
            <a:r>
              <a:rPr lang="ru-RU" dirty="0"/>
              <a:t>Б. Интрамедуллярные опухоли – лежат в толще спинного мозга и непосредственно воздействуют на серое вещество и проводящие пути.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2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3" y="476104"/>
            <a:ext cx="10817851" cy="5641361"/>
          </a:xfrm>
        </p:spPr>
      </p:pic>
    </p:spTree>
    <p:extLst>
      <p:ext uri="{BB962C8B-B14F-4D97-AF65-F5344CB8AC3E}">
        <p14:creationId xmlns:p14="http://schemas.microsoft.com/office/powerpoint/2010/main" val="16555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578"/>
            <a:ext cx="9773992" cy="6451455"/>
          </a:xfrm>
        </p:spPr>
      </p:pic>
    </p:spTree>
    <p:extLst>
      <p:ext uri="{BB962C8B-B14F-4D97-AF65-F5344CB8AC3E}">
        <p14:creationId xmlns:p14="http://schemas.microsoft.com/office/powerpoint/2010/main" val="4136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Стадии: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17901" cy="4351338"/>
          </a:xfrm>
        </p:spPr>
        <p:txBody>
          <a:bodyPr>
            <a:normAutofit fontScale="55000" lnSpcReduction="20000"/>
          </a:bodyPr>
          <a:lstStyle/>
          <a:p>
            <a:r>
              <a:rPr lang="ru-RU" i="1" dirty="0" smtClean="0"/>
              <a:t>Первая </a:t>
            </a:r>
            <a:r>
              <a:rPr lang="ru-RU" i="1" dirty="0"/>
              <a:t>стадия</a:t>
            </a:r>
            <a:r>
              <a:rPr lang="ru-RU" dirty="0"/>
              <a:t>: характеризуется появлением корешковых болей, что более характерно для неврином – это стреляющие, спонтанные боли, провоцируются кашлем (ликворная волна), имеют корешковый тип распространения: по ходу межреберных нервов, например, часто диагносцируют межреберную невралгию, шейно-поясничный радикулит и лечат витаминами, физиопроцедурами, что лишь ускоряет рост опухоли. На этой стадии можно лишь заподозрить опухоль.</a:t>
            </a:r>
          </a:p>
          <a:p>
            <a:r>
              <a:rPr lang="ru-RU" i="1" dirty="0"/>
              <a:t>Вторая стадия</a:t>
            </a:r>
            <a:r>
              <a:rPr lang="ru-RU" dirty="0"/>
              <a:t>: появляется синдром Броун-Секара (половинного повреждения спинного мозга). Но уже до перехода первой стадии во вторую имеется нарушение чувствительности, т.к. по мере роста опухоли и заполнения ею арахноидального пространства оказывается давление на боковые спиноталкмические пути (по закону Флотау вначале нарушается чувствительность в дистальных частях конечностей и на противоположной стороне тела). По мере роста опухоли граница нарушений распространяется вверх до уровня пораженного сегмента. Т.о. на второй стадии возникают центральные параличи и нарушение глубокой чувствительности на стороне опухоли, а на противоположной стороне теряется болевая и температурная чувствительность по проводниковому типу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83" y="365125"/>
            <a:ext cx="5080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5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38" y="875763"/>
            <a:ext cx="10645462" cy="5301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i="1" dirty="0" smtClean="0"/>
              <a:t>Третья стадия</a:t>
            </a:r>
            <a:r>
              <a:rPr lang="ru-RU" dirty="0" smtClean="0"/>
              <a:t>: полное поперечное поражение спинного мозга, вследствие прогрессирующего роста. Мозг прижимается противоположной стороной к позвонку, сдавливается и другая его половина: возникают параплегии, паранестезии и присоединяются симптомы нарушения функции тазовых органов по центральному типу. В зависимости от локализации процесса, картина разная:</a:t>
            </a:r>
          </a:p>
          <a:p>
            <a:r>
              <a:rPr lang="ru-RU" dirty="0" smtClean="0"/>
              <a:t>Локализация опухоли в верхнем шейном отделе дает спастический тетрапарез или тетраплегаю с тазовыми нарушениями центрального типа и анестезию с уровня поражения (мочевой пузырь работает автоматически по императивным позывам).</a:t>
            </a:r>
          </a:p>
          <a:p>
            <a:r>
              <a:rPr lang="ru-RU" dirty="0" smtClean="0"/>
              <a:t>Локализация в шейном утолщении: периферический паралич рук и анестезия с уровня поражения, центральный паралич ног, нарушение тазовых функций по центральному типу.</a:t>
            </a:r>
          </a:p>
          <a:p>
            <a:r>
              <a:rPr lang="ru-RU" dirty="0" smtClean="0"/>
              <a:t>Поясничные утолщение: периферический паралич ног и анестезия ниже уровня поражения и нарушение тазовых функций по центральному типу.</a:t>
            </a:r>
          </a:p>
          <a:p>
            <a:r>
              <a:rPr lang="ru-RU" dirty="0" smtClean="0"/>
              <a:t>Локализация в области конского хвоста: длительно держится болевой синдром, сочетающийся с симптомами напряжения корешков, а на более поздних стадиях, когда корешки полностью сдавлены, возникают симптомы выпадения функции: вялые параличи в дистальных отделах конечностей, анестезия по корешковому типу в промежности и конечностях, и тазовые нарушения – истинное недержание мочи и кала.</a:t>
            </a:r>
          </a:p>
          <a:p>
            <a:r>
              <a:rPr lang="ru-RU" dirty="0" smtClean="0"/>
              <a:t>Повреждение конуса мозга (S</a:t>
            </a:r>
            <a:r>
              <a:rPr lang="ru-RU" baseline="-25000" dirty="0" smtClean="0"/>
              <a:t>3</a:t>
            </a:r>
            <a:r>
              <a:rPr lang="ru-RU" dirty="0" smtClean="0"/>
              <a:t>-S</a:t>
            </a:r>
            <a:r>
              <a:rPr lang="ru-RU" baseline="-25000" dirty="0" smtClean="0"/>
              <a:t>5</a:t>
            </a:r>
            <a:r>
              <a:rPr lang="ru-RU" dirty="0" smtClean="0"/>
              <a:t>): здесь лежат тазовые парасимпатические центры, при их повреждении возникает изолированное нарушение тазовых функций – периферическое недержание мочи и кала с анестезией в области промежности в виде седла.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8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КЛИНИКА ИНТРАМЕДУЛЛЯРНЫХ </a:t>
            </a:r>
            <a:r>
              <a:rPr lang="ru-RU" dirty="0" smtClean="0"/>
              <a:t>ОПУХОЛЕЙ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Опухоль </a:t>
            </a:r>
            <a:r>
              <a:rPr lang="ru-RU" dirty="0"/>
              <a:t>растет из мозга (например, эпендимома – из центрального канала). Нарушается чувствительность по нисходящему типу: вначале сдавливаются задние рога и наступает первая стадия роста опухоли – сегментарные нарушения чувствительности и движений. Потом сдавливается и белое вещество (спиноталамические пути) – это вторая стадия – полное поперечное поражение мозга. Третьей стадии нет. Тазовые функция нарушаются на первой стадии (рано) и нет зоны просветления в S</a:t>
            </a:r>
            <a:r>
              <a:rPr lang="ru-RU" baseline="-25000" dirty="0"/>
              <a:t>1</a:t>
            </a:r>
            <a:r>
              <a:rPr lang="ru-RU" dirty="0"/>
              <a:t>-S</a:t>
            </a:r>
            <a:r>
              <a:rPr lang="ru-RU" baseline="-25000" dirty="0"/>
              <a:t>5</a:t>
            </a:r>
            <a:r>
              <a:rPr lang="ru-RU" dirty="0"/>
              <a:t> областях – опухоль достигает корешков спинного мозга и его оболочек. Темп роста быстрый.</a:t>
            </a:r>
          </a:p>
          <a:p>
            <a:r>
              <a:rPr lang="ru-RU" dirty="0"/>
              <a:t>Дополнительные методы исследования: т.к. опухоль растет в центре спинного мозга, то белково-клеточная диссоциация мала или ее нет, нет симптома Эльсберга-Дайка. В последних стадиях, когда проба Квинккенштедта отрицательна, показана миелографня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21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ЭКСТРАДУРАЛЬНЫЕ </a:t>
            </a:r>
            <a:r>
              <a:rPr lang="ru-RU" dirty="0" smtClean="0"/>
              <a:t>ОПУХОЛИ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Это </a:t>
            </a:r>
            <a:r>
              <a:rPr lang="ru-RU" dirty="0"/>
              <a:t>те опухоли, которые связаны с оболочками мозга, с эпидуральным пространством или с костями. Характерна локальная болезненность остистых отростков, иногда в виде местного миотоиического рефлекса – дефанса мышц спины. Если опухоль – саркома, т.е. связана с твердой мозговой оболочкой, то имеются симптомы натяжения: Нери, Лассега и др. Часто опухоль растет в области спинномозговых корешков и вокруг позвонка (даже снаружи виден валик). Обзорная рентгенограмма: видна тень опухоли или литическое повреждение позвоночника, остеопороз. Часто бывают патологические переломы: выглядят как обычный компрессионный перелом, хотя в анамнезе травмы не было. Обязательно делают рентгеноконтрастную миелографию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9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145924" cy="375611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Опухоль спинного мозга на шейном уровне</a:t>
            </a:r>
            <a:endParaRPr lang="ru-RU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412" y="637224"/>
            <a:ext cx="5104994" cy="5853727"/>
          </a:xfrm>
        </p:spPr>
      </p:pic>
    </p:spTree>
    <p:extLst>
      <p:ext uri="{BB962C8B-B14F-4D97-AF65-F5344CB8AC3E}">
        <p14:creationId xmlns:p14="http://schemas.microsoft.com/office/powerpoint/2010/main" val="409505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В первую очередь – операция (как и для опухолей головного мозга). При экстрамедуллярных опухолях (менингиома, невринома, которые только сдавливают спинной мозг) операция радикальна, иногда с удалением одного корешка (что не дает нарушений, т.к. на периферии идет наложение дерматомов от разных корешков). В течение 1 года после операции все полностью восстанавливается. Интрамедуллярные опухоли не излечиваются радикально, т.к. поражено большинство проводящих путей и хуже, и часто такие опухоли злокачественные – игра не стоит свеч. Тактика: декомпрессирующая операция: удаление дужек позвонков, вскрытие твердой мозговой оболочки (биопсия, если надо) и зашивают. После этого сосуды расширяются, проводимость белого вещества улучшается и длительность жизни немного продляется. Если узлы выявляются на протяжении – часть их удаляют, далее – лучевая терапия (есть опасность радионекроза спинного мозга с ухудшением проводимости). Кроме того, если не известна гистология, то не известна и радиочувствительность опухоли.</a:t>
            </a:r>
          </a:p>
        </p:txBody>
      </p:sp>
    </p:spTree>
    <p:extLst>
      <p:ext uri="{BB962C8B-B14F-4D97-AF65-F5344CB8AC3E}">
        <p14:creationId xmlns:p14="http://schemas.microsoft.com/office/powerpoint/2010/main" val="401439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5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1122</Words>
  <Application>Microsoft Office PowerPoint</Application>
  <PresentationFormat>Widescreen</PresentationFormat>
  <Paragraphs>40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Опухоли позвоночника и спинного мозга.</vt:lpstr>
      <vt:lpstr>Цель </vt:lpstr>
      <vt:lpstr>Задачи </vt:lpstr>
      <vt:lpstr>План </vt:lpstr>
      <vt:lpstr>PowerPoint Presentation</vt:lpstr>
      <vt:lpstr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 </vt:lpstr>
      <vt:lpstr>PowerPoint Presentation</vt:lpstr>
      <vt:lpstr>PowerPoint Presentation</vt:lpstr>
      <vt:lpstr>Стадии: </vt:lpstr>
      <vt:lpstr>PowerPoint Presentation</vt:lpstr>
      <vt:lpstr>КЛИНИКА ИНТРАМЕДУЛЛЯРНЫХ ОПУХОЛЕЙ </vt:lpstr>
      <vt:lpstr>ЭКСТРАДУРАЛЬНЫЕ ОПУХОЛИ </vt:lpstr>
      <vt:lpstr>Опухоль спинного мозга на шейном уровне</vt:lpstr>
      <vt:lpstr>ЛЕЧЕНИЕ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Опухоли позвоночника и спинного мозга.</dc:title>
  <dc:creator>Тахи Тахи</dc:creator>
  <cp:lastModifiedBy>Тахи Тахи</cp:lastModifiedBy>
  <cp:revision>8</cp:revision>
  <dcterms:created xsi:type="dcterms:W3CDTF">2015-10-03T14:11:55Z</dcterms:created>
  <dcterms:modified xsi:type="dcterms:W3CDTF">2016-10-12T09:13:29Z</dcterms:modified>
</cp:coreProperties>
</file>