
<file path=[Content_Types].xml><?xml version="1.0" encoding="utf-8"?>
<Types xmlns="http://schemas.openxmlformats.org/package/2006/content-types">
  <Override PartName="/customXml/itemProps3.xml" ContentType="application/vnd.openxmlformats-officedocument.customXmlProperties+xml"/>
  <Override PartName="/ppt/slides/slide6.xml" ContentType="application/vnd.openxmlformats-officedocument.presentationml.slide+xml"/>
  <Override PartName="/ppt/slideLayouts/slideLayout8.xml" ContentType="application/vnd.openxmlformats-officedocument.presentationml.slideLayout+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customXml/itemProps2.xml" ContentType="application/vnd.openxmlformats-officedocument.customXml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4"/>
  </p:notesMasterIdLst>
  <p:handoutMasterIdLst>
    <p:handoutMasterId r:id="rId25"/>
  </p:handoutMasterIdLst>
  <p:sldIdLst>
    <p:sldId id="279" r:id="rId5"/>
    <p:sldId id="288" r:id="rId6"/>
    <p:sldId id="280" r:id="rId7"/>
    <p:sldId id="298" r:id="rId8"/>
    <p:sldId id="281" r:id="rId9"/>
    <p:sldId id="282" r:id="rId10"/>
    <p:sldId id="285" r:id="rId11"/>
    <p:sldId id="284" r:id="rId12"/>
    <p:sldId id="286" r:id="rId13"/>
    <p:sldId id="287" r:id="rId14"/>
    <p:sldId id="289" r:id="rId15"/>
    <p:sldId id="290" r:id="rId16"/>
    <p:sldId id="291" r:id="rId17"/>
    <p:sldId id="292" r:id="rId18"/>
    <p:sldId id="293" r:id="rId19"/>
    <p:sldId id="294" r:id="rId20"/>
    <p:sldId id="295" r:id="rId21"/>
    <p:sldId id="296" r:id="rId22"/>
    <p:sldId id="297" r:id="rId23"/>
  </p:sldIdLst>
  <p:sldSz cx="12188825" cy="6858000"/>
  <p:notesSz cx="6858000" cy="9144000"/>
  <p:defaultTextStyle>
    <a:defPPr rtl="0">
      <a:defRPr lang="ru-RU"/>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6" pos="3839">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FF00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D03447BB-5D67-496B-8E87-E561075AD55C}">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8959" autoAdjust="0"/>
    <p:restoredTop sz="94280" autoAdjust="0"/>
  </p:normalViewPr>
  <p:slideViewPr>
    <p:cSldViewPr>
      <p:cViewPr varScale="1">
        <p:scale>
          <a:sx n="77" d="100"/>
          <a:sy n="77" d="100"/>
        </p:scale>
        <p:origin x="-90" y="-810"/>
      </p:cViewPr>
      <p:guideLst>
        <p:guide orient="horz" pos="2160"/>
        <p:guide pos="3839"/>
      </p:guideLst>
    </p:cSldViewPr>
  </p:slideViewPr>
  <p:notesTextViewPr>
    <p:cViewPr>
      <p:scale>
        <a:sx n="1" d="1"/>
        <a:sy n="1" d="1"/>
      </p:scale>
      <p:origin x="0" y="0"/>
    </p:cViewPr>
  </p:notesTextViewPr>
  <p:notesViewPr>
    <p:cSldViewPr showGuides="1">
      <p:cViewPr varScale="1">
        <p:scale>
          <a:sx n="63" d="100"/>
          <a:sy n="63" d="100"/>
        </p:scale>
        <p:origin x="2838" y="108"/>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полнитель верхнего колонтитула 1"/>
          <p:cNvSpPr>
            <a:spLocks noGrp="1"/>
          </p:cNvSpPr>
          <p:nvPr>
            <p:ph type="hdr" sz="quarter"/>
          </p:nvPr>
        </p:nvSpPr>
        <p:spPr>
          <a:xfrm>
            <a:off x="0" y="0"/>
            <a:ext cx="2971800" cy="457200"/>
          </a:xfrm>
          <a:prstGeom prst="rect">
            <a:avLst/>
          </a:prstGeom>
        </p:spPr>
        <p:txBody>
          <a:bodyPr vert="horz" lIns="91440" tIns="45720" rIns="91440" bIns="45720" rtlCol="0"/>
          <a:lstStyle>
            <a:lvl1pPr algn="l" rtl="0">
              <a:defRPr sz="1200"/>
            </a:lvl1pPr>
          </a:lstStyle>
          <a:p>
            <a:pPr rtl="0"/>
            <a:endParaRPr/>
          </a:p>
        </p:txBody>
      </p:sp>
      <p:sp>
        <p:nvSpPr>
          <p:cNvPr id="3" name="Дата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l" rtl="0">
              <a:defRPr sz="1200"/>
            </a:lvl1pPr>
          </a:lstStyle>
          <a:p>
            <a:pPr rtl="0"/>
            <a:r>
              <a:rPr lang="en-US"/>
              <a:t>24.06.2016</a:t>
            </a:r>
            <a:endParaRPr/>
          </a:p>
        </p:txBody>
      </p:sp>
      <p:sp>
        <p:nvSpPr>
          <p:cNvPr id="4" name="Нижний колонтитул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rtl="0">
              <a:defRPr sz="1200"/>
            </a:lvl1pPr>
          </a:lstStyle>
          <a:p>
            <a:pPr rtl="0"/>
            <a:endParaRPr/>
          </a:p>
        </p:txBody>
      </p:sp>
      <p:sp>
        <p:nvSpPr>
          <p:cNvPr id="5" name="Номер слайда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l" rtl="0">
              <a:defRPr sz="1200"/>
            </a:lvl1pPr>
          </a:lstStyle>
          <a:p>
            <a:pPr rtl="0"/>
            <a:fld id="{DA52D9BF-D574-4807-B36C-9E2A025BE826}" type="slidenum">
              <a:rPr/>
              <a:pPr rtl="0"/>
              <a:t>‹#›</a:t>
            </a:fld>
            <a:endParaRPr/>
          </a:p>
        </p:txBody>
      </p:sp>
    </p:spTree>
    <p:extLst>
      <p:ext uri="{BB962C8B-B14F-4D97-AF65-F5344CB8AC3E}">
        <p14:creationId xmlns:p14="http://schemas.microsoft.com/office/powerpoint/2010/main" xmlns="" val="230679213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полнитель верхнего колонтитула 1"/>
          <p:cNvSpPr>
            <a:spLocks noGrp="1"/>
          </p:cNvSpPr>
          <p:nvPr>
            <p:ph type="hdr" sz="quarter"/>
          </p:nvPr>
        </p:nvSpPr>
        <p:spPr>
          <a:xfrm>
            <a:off x="0" y="0"/>
            <a:ext cx="2971800" cy="457200"/>
          </a:xfrm>
          <a:prstGeom prst="rect">
            <a:avLst/>
          </a:prstGeom>
        </p:spPr>
        <p:txBody>
          <a:bodyPr vert="horz" lIns="91440" tIns="45720" rIns="91440" bIns="45720" rtlCol="0"/>
          <a:lstStyle>
            <a:lvl1pPr algn="l" rtl="0">
              <a:defRPr sz="1200"/>
            </a:lvl1pPr>
          </a:lstStyle>
          <a:p>
            <a:pPr rtl="0"/>
            <a:endParaRPr/>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l" rtl="0">
              <a:defRPr sz="1200"/>
            </a:lvl1pPr>
          </a:lstStyle>
          <a:p>
            <a:pPr rtl="0"/>
            <a:r>
              <a:rPr lang="en-US"/>
              <a:t>24.06.2016</a:t>
            </a:r>
            <a:endParaRPr/>
          </a:p>
        </p:txBody>
      </p:sp>
      <p:sp>
        <p:nvSpPr>
          <p:cNvPr id="4" name="Образ слайда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rtl="0"/>
            <a:endParaRPr/>
          </a:p>
        </p:txBody>
      </p:sp>
      <p:sp>
        <p:nvSpPr>
          <p:cNvPr id="5" name="Заполнитель заметок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rtl="0"/>
            <a:r>
              <a:t>Щелкните, чтобы изменить стили текста образца слайда</a:t>
            </a:r>
          </a:p>
          <a:p>
            <a:pPr lvl="1" rtl="0"/>
            <a:r>
              <a:t>Второй уровень</a:t>
            </a:r>
          </a:p>
          <a:p>
            <a:pPr lvl="2" rtl="0"/>
            <a:r>
              <a:t>Третий уровень</a:t>
            </a:r>
          </a:p>
          <a:p>
            <a:pPr lvl="3" rtl="0"/>
            <a:r>
              <a:t>Четвертый уровень</a:t>
            </a:r>
          </a:p>
          <a:p>
            <a:pPr lvl="4" rtl="0"/>
            <a:r>
              <a:t>Пятый уровень</a:t>
            </a:r>
          </a:p>
        </p:txBody>
      </p:sp>
      <p:sp>
        <p:nvSpPr>
          <p:cNvPr id="6" name="Заполнитель нижнего колонтитула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rtl="0">
              <a:defRPr sz="1200"/>
            </a:lvl1pPr>
          </a:lstStyle>
          <a:p>
            <a:pPr rtl="0"/>
            <a:endParaRPr/>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l" rtl="0">
              <a:defRPr sz="1200"/>
            </a:lvl1pPr>
          </a:lstStyle>
          <a:p>
            <a:pPr rtl="0"/>
            <a:fld id="{9E11EC53-F507-411E-9ADC-FBCFECE09D3D}" type="slidenum">
              <a:rPr/>
              <a:pPr rtl="0"/>
              <a:t>‹#›</a:t>
            </a:fld>
            <a:endParaRPr/>
          </a:p>
        </p:txBody>
      </p:sp>
    </p:spTree>
    <p:extLst>
      <p:ext uri="{BB962C8B-B14F-4D97-AF65-F5344CB8AC3E}">
        <p14:creationId xmlns:p14="http://schemas.microsoft.com/office/powerpoint/2010/main" xmlns="" val="758182631"/>
      </p:ext>
    </p:extLst>
  </p:cSld>
  <p:clrMap bg1="lt1" tx1="dk1" bg2="lt2" tx2="dk2" accent1="accent1" accent2="accent2" accent3="accent3" accent4="accent4" accent5="accent5" accent6="accent6" hlink="hlink" folHlink="folHlink"/>
  <p:notesStyle>
    <a:lvl1pPr marL="0" algn="l" defTabSz="1218987" rtl="0" eaLnBrk="1" latinLnBrk="0" hangingPunct="1">
      <a:defRPr sz="1600" kern="1200">
        <a:solidFill>
          <a:schemeClr val="tx1"/>
        </a:solidFill>
        <a:latin typeface="+mn-lt"/>
        <a:ea typeface="+mn-ea"/>
        <a:cs typeface="+mn-cs"/>
      </a:defRPr>
    </a:lvl1pPr>
    <a:lvl2pPr marL="609493" algn="l" defTabSz="1218987" rtl="0" eaLnBrk="1" latinLnBrk="0" hangingPunct="1">
      <a:defRPr sz="1600" kern="1200">
        <a:solidFill>
          <a:schemeClr val="tx1"/>
        </a:solidFill>
        <a:latin typeface="+mn-lt"/>
        <a:ea typeface="+mn-ea"/>
        <a:cs typeface="+mn-cs"/>
      </a:defRPr>
    </a:lvl2pPr>
    <a:lvl3pPr marL="1218987" algn="l" defTabSz="1218987" rtl="0" eaLnBrk="1" latinLnBrk="0" hangingPunct="1">
      <a:defRPr sz="1600" kern="1200">
        <a:solidFill>
          <a:schemeClr val="tx1"/>
        </a:solidFill>
        <a:latin typeface="+mn-lt"/>
        <a:ea typeface="+mn-ea"/>
        <a:cs typeface="+mn-cs"/>
      </a:defRPr>
    </a:lvl3pPr>
    <a:lvl4pPr marL="1828480" algn="l" defTabSz="1218987" rtl="0" eaLnBrk="1" latinLnBrk="0" hangingPunct="1">
      <a:defRPr sz="1600" kern="1200">
        <a:solidFill>
          <a:schemeClr val="tx1"/>
        </a:solidFill>
        <a:latin typeface="+mn-lt"/>
        <a:ea typeface="+mn-ea"/>
        <a:cs typeface="+mn-cs"/>
      </a:defRPr>
    </a:lvl4pPr>
    <a:lvl5pPr marL="2437973" algn="l" defTabSz="1218987" rtl="0" eaLnBrk="1" latinLnBrk="0" hangingPunct="1">
      <a:defRPr sz="1600" kern="1200">
        <a:solidFill>
          <a:schemeClr val="tx1"/>
        </a:solidFill>
        <a:latin typeface="+mn-lt"/>
        <a:ea typeface="+mn-ea"/>
        <a:cs typeface="+mn-cs"/>
      </a:defRPr>
    </a:lvl5pPr>
    <a:lvl6pPr marL="3047467" algn="l" defTabSz="1218987" rtl="0" eaLnBrk="1" latinLnBrk="0" hangingPunct="1">
      <a:defRPr sz="1600" kern="1200">
        <a:solidFill>
          <a:schemeClr val="tx1"/>
        </a:solidFill>
        <a:latin typeface="+mn-lt"/>
        <a:ea typeface="+mn-ea"/>
        <a:cs typeface="+mn-cs"/>
      </a:defRPr>
    </a:lvl6pPr>
    <a:lvl7pPr marL="3656960" algn="l" defTabSz="1218987" rtl="0" eaLnBrk="1" latinLnBrk="0" hangingPunct="1">
      <a:defRPr sz="1600" kern="1200">
        <a:solidFill>
          <a:schemeClr val="tx1"/>
        </a:solidFill>
        <a:latin typeface="+mn-lt"/>
        <a:ea typeface="+mn-ea"/>
        <a:cs typeface="+mn-cs"/>
      </a:defRPr>
    </a:lvl7pPr>
    <a:lvl8pPr marL="4266453" algn="l" defTabSz="1218987" rtl="0" eaLnBrk="1" latinLnBrk="0" hangingPunct="1">
      <a:defRPr sz="1600" kern="1200">
        <a:solidFill>
          <a:schemeClr val="tx1"/>
        </a:solidFill>
        <a:latin typeface="+mn-lt"/>
        <a:ea typeface="+mn-ea"/>
        <a:cs typeface="+mn-cs"/>
      </a:defRPr>
    </a:lvl8pPr>
    <a:lvl9pPr marL="4875947" algn="l" defTabSz="1218987" rtl="0" eaLnBrk="1" latinLnBrk="0" hangingPunct="1">
      <a:defRPr sz="16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8" name="Равнобедренный треугольник 5"/>
          <p:cNvSpPr/>
          <p:nvPr/>
        </p:nvSpPr>
        <p:spPr>
          <a:xfrm>
            <a:off x="-1607" y="-1115"/>
            <a:ext cx="12190403" cy="6863692"/>
          </a:xfrm>
          <a:custGeom>
            <a:avLst/>
            <a:gdLst/>
            <a:ahLst/>
            <a:cxnLst/>
            <a:rect l="l" t="t" r="r" b="b"/>
            <a:pathLst>
              <a:path w="9145184" h="5147769">
                <a:moveTo>
                  <a:pt x="4573206" y="2611793"/>
                </a:moveTo>
                <a:lnTo>
                  <a:pt x="4673081" y="5144337"/>
                </a:lnTo>
                <a:lnTo>
                  <a:pt x="4473331" y="5144337"/>
                </a:lnTo>
                <a:close/>
                <a:moveTo>
                  <a:pt x="4571642" y="2577669"/>
                </a:moveTo>
                <a:lnTo>
                  <a:pt x="4568842" y="2582993"/>
                </a:lnTo>
                <a:lnTo>
                  <a:pt x="4572592" y="2595063"/>
                </a:lnTo>
                <a:lnTo>
                  <a:pt x="4576342" y="2582993"/>
                </a:lnTo>
                <a:lnTo>
                  <a:pt x="4573542" y="2577669"/>
                </a:lnTo>
                <a:lnTo>
                  <a:pt x="4576527" y="2582398"/>
                </a:lnTo>
                <a:lnTo>
                  <a:pt x="4577948" y="2577822"/>
                </a:lnTo>
                <a:lnTo>
                  <a:pt x="4576812" y="2582849"/>
                </a:lnTo>
                <a:lnTo>
                  <a:pt x="6195680" y="5147769"/>
                </a:lnTo>
                <a:lnTo>
                  <a:pt x="5925258" y="5147769"/>
                </a:lnTo>
                <a:lnTo>
                  <a:pt x="4576648" y="2583574"/>
                </a:lnTo>
                <a:lnTo>
                  <a:pt x="4573436" y="2597778"/>
                </a:lnTo>
                <a:lnTo>
                  <a:pt x="5365626" y="5147732"/>
                </a:lnTo>
                <a:lnTo>
                  <a:pt x="5148352" y="5147731"/>
                </a:lnTo>
                <a:lnTo>
                  <a:pt x="4572592" y="2601509"/>
                </a:lnTo>
                <a:lnTo>
                  <a:pt x="3996832" y="5147731"/>
                </a:lnTo>
                <a:lnTo>
                  <a:pt x="3779558" y="5147732"/>
                </a:lnTo>
                <a:lnTo>
                  <a:pt x="4571749" y="2597778"/>
                </a:lnTo>
                <a:lnTo>
                  <a:pt x="4568537" y="2583574"/>
                </a:lnTo>
                <a:lnTo>
                  <a:pt x="3219926" y="5147769"/>
                </a:lnTo>
                <a:lnTo>
                  <a:pt x="2949504" y="5147769"/>
                </a:lnTo>
                <a:lnTo>
                  <a:pt x="4568373" y="2582849"/>
                </a:lnTo>
                <a:lnTo>
                  <a:pt x="4567236" y="2577822"/>
                </a:lnTo>
                <a:lnTo>
                  <a:pt x="4568658" y="2582398"/>
                </a:lnTo>
                <a:close/>
                <a:moveTo>
                  <a:pt x="4575557" y="2575085"/>
                </a:moveTo>
                <a:lnTo>
                  <a:pt x="7359080" y="5147393"/>
                </a:lnTo>
                <a:lnTo>
                  <a:pt x="6952676" y="5147393"/>
                </a:lnTo>
                <a:close/>
                <a:moveTo>
                  <a:pt x="4569627" y="2575085"/>
                </a:moveTo>
                <a:lnTo>
                  <a:pt x="2192508" y="5147393"/>
                </a:lnTo>
                <a:lnTo>
                  <a:pt x="1786104" y="5147393"/>
                </a:lnTo>
                <a:close/>
                <a:moveTo>
                  <a:pt x="4575024" y="2574459"/>
                </a:moveTo>
                <a:lnTo>
                  <a:pt x="4578940" y="2575344"/>
                </a:lnTo>
                <a:lnTo>
                  <a:pt x="4578048" y="2574781"/>
                </a:lnTo>
                <a:lnTo>
                  <a:pt x="4579253" y="2575415"/>
                </a:lnTo>
                <a:lnTo>
                  <a:pt x="9145184" y="3607878"/>
                </a:lnTo>
                <a:lnTo>
                  <a:pt x="9145184" y="3994264"/>
                </a:lnTo>
                <a:lnTo>
                  <a:pt x="4580914" y="2576289"/>
                </a:lnTo>
                <a:lnTo>
                  <a:pt x="9144554" y="4976484"/>
                </a:lnTo>
                <a:lnTo>
                  <a:pt x="9144554" y="5147483"/>
                </a:lnTo>
                <a:lnTo>
                  <a:pt x="8654212" y="5147483"/>
                </a:lnTo>
                <a:lnTo>
                  <a:pt x="4579973" y="2575996"/>
                </a:lnTo>
                <a:close/>
                <a:moveTo>
                  <a:pt x="4570160" y="2574459"/>
                </a:moveTo>
                <a:lnTo>
                  <a:pt x="4565211" y="2575996"/>
                </a:lnTo>
                <a:lnTo>
                  <a:pt x="490972" y="5147483"/>
                </a:lnTo>
                <a:lnTo>
                  <a:pt x="629" y="5147483"/>
                </a:lnTo>
                <a:lnTo>
                  <a:pt x="630" y="4976484"/>
                </a:lnTo>
                <a:lnTo>
                  <a:pt x="4564270" y="2576289"/>
                </a:lnTo>
                <a:lnTo>
                  <a:pt x="0" y="3994264"/>
                </a:lnTo>
                <a:lnTo>
                  <a:pt x="0" y="3607878"/>
                </a:lnTo>
                <a:lnTo>
                  <a:pt x="4565931" y="2575415"/>
                </a:lnTo>
                <a:lnTo>
                  <a:pt x="4567137" y="2574781"/>
                </a:lnTo>
                <a:lnTo>
                  <a:pt x="4566244" y="2575344"/>
                </a:lnTo>
                <a:close/>
                <a:moveTo>
                  <a:pt x="630" y="286"/>
                </a:moveTo>
                <a:lnTo>
                  <a:pt x="490972" y="286"/>
                </a:lnTo>
                <a:lnTo>
                  <a:pt x="4565212" y="2571773"/>
                </a:lnTo>
                <a:lnTo>
                  <a:pt x="4567326" y="2572430"/>
                </a:lnTo>
                <a:lnTo>
                  <a:pt x="4569443" y="2572513"/>
                </a:lnTo>
                <a:lnTo>
                  <a:pt x="1786104" y="376"/>
                </a:lnTo>
                <a:lnTo>
                  <a:pt x="2192508" y="376"/>
                </a:lnTo>
                <a:lnTo>
                  <a:pt x="4569471" y="2572514"/>
                </a:lnTo>
                <a:lnTo>
                  <a:pt x="4571301" y="2572587"/>
                </a:lnTo>
                <a:lnTo>
                  <a:pt x="4569599" y="2572654"/>
                </a:lnTo>
                <a:lnTo>
                  <a:pt x="4569627" y="2572684"/>
                </a:lnTo>
                <a:lnTo>
                  <a:pt x="4569595" y="2572654"/>
                </a:lnTo>
                <a:lnTo>
                  <a:pt x="4568222" y="2572708"/>
                </a:lnTo>
                <a:lnTo>
                  <a:pt x="4570160" y="2573310"/>
                </a:lnTo>
                <a:lnTo>
                  <a:pt x="4567604" y="2572732"/>
                </a:lnTo>
                <a:lnTo>
                  <a:pt x="4566783" y="2572765"/>
                </a:lnTo>
                <a:lnTo>
                  <a:pt x="4567137" y="2572988"/>
                </a:lnTo>
                <a:lnTo>
                  <a:pt x="4566717" y="2572767"/>
                </a:lnTo>
                <a:lnTo>
                  <a:pt x="1205" y="2752816"/>
                </a:lnTo>
                <a:lnTo>
                  <a:pt x="1205" y="2392358"/>
                </a:lnTo>
                <a:lnTo>
                  <a:pt x="4565974" y="2572377"/>
                </a:lnTo>
                <a:lnTo>
                  <a:pt x="4565931" y="2572354"/>
                </a:lnTo>
                <a:lnTo>
                  <a:pt x="0" y="1539891"/>
                </a:lnTo>
                <a:lnTo>
                  <a:pt x="0" y="1153505"/>
                </a:lnTo>
                <a:lnTo>
                  <a:pt x="4564271" y="2571481"/>
                </a:lnTo>
                <a:lnTo>
                  <a:pt x="630" y="171286"/>
                </a:lnTo>
                <a:close/>
                <a:moveTo>
                  <a:pt x="9144554" y="286"/>
                </a:moveTo>
                <a:lnTo>
                  <a:pt x="9144554" y="171286"/>
                </a:lnTo>
                <a:lnTo>
                  <a:pt x="4580915" y="2571480"/>
                </a:lnTo>
                <a:lnTo>
                  <a:pt x="9145184" y="1153505"/>
                </a:lnTo>
                <a:lnTo>
                  <a:pt x="9145184" y="1539891"/>
                </a:lnTo>
                <a:lnTo>
                  <a:pt x="4579254" y="2572354"/>
                </a:lnTo>
                <a:lnTo>
                  <a:pt x="4579211" y="2572377"/>
                </a:lnTo>
                <a:lnTo>
                  <a:pt x="9143978" y="2392358"/>
                </a:lnTo>
                <a:lnTo>
                  <a:pt x="9143979" y="2752816"/>
                </a:lnTo>
                <a:lnTo>
                  <a:pt x="4578467" y="2572767"/>
                </a:lnTo>
                <a:lnTo>
                  <a:pt x="4578048" y="2572988"/>
                </a:lnTo>
                <a:lnTo>
                  <a:pt x="4578402" y="2572765"/>
                </a:lnTo>
                <a:lnTo>
                  <a:pt x="4577580" y="2572732"/>
                </a:lnTo>
                <a:lnTo>
                  <a:pt x="4575024" y="2573310"/>
                </a:lnTo>
                <a:lnTo>
                  <a:pt x="4576963" y="2572708"/>
                </a:lnTo>
                <a:lnTo>
                  <a:pt x="4575590" y="2572654"/>
                </a:lnTo>
                <a:lnTo>
                  <a:pt x="4575557" y="2572684"/>
                </a:lnTo>
                <a:lnTo>
                  <a:pt x="4575585" y="2572654"/>
                </a:lnTo>
                <a:lnTo>
                  <a:pt x="4573884" y="2572587"/>
                </a:lnTo>
                <a:lnTo>
                  <a:pt x="4575714" y="2572515"/>
                </a:lnTo>
                <a:lnTo>
                  <a:pt x="6952676" y="376"/>
                </a:lnTo>
                <a:lnTo>
                  <a:pt x="7359080" y="376"/>
                </a:lnTo>
                <a:lnTo>
                  <a:pt x="4575742" y="2572513"/>
                </a:lnTo>
                <a:lnTo>
                  <a:pt x="4577858" y="2572430"/>
                </a:lnTo>
                <a:lnTo>
                  <a:pt x="4579973" y="2571773"/>
                </a:lnTo>
                <a:lnTo>
                  <a:pt x="8654212" y="286"/>
                </a:lnTo>
                <a:close/>
                <a:moveTo>
                  <a:pt x="3219926" y="0"/>
                </a:moveTo>
                <a:lnTo>
                  <a:pt x="4568537" y="2564195"/>
                </a:lnTo>
                <a:lnTo>
                  <a:pt x="4571749" y="2549991"/>
                </a:lnTo>
                <a:lnTo>
                  <a:pt x="3779558" y="38"/>
                </a:lnTo>
                <a:lnTo>
                  <a:pt x="3996832" y="38"/>
                </a:lnTo>
                <a:lnTo>
                  <a:pt x="4572260" y="2544793"/>
                </a:lnTo>
                <a:lnTo>
                  <a:pt x="4471935" y="837"/>
                </a:lnTo>
                <a:lnTo>
                  <a:pt x="4674477" y="837"/>
                </a:lnTo>
                <a:lnTo>
                  <a:pt x="4574412" y="2538215"/>
                </a:lnTo>
                <a:lnTo>
                  <a:pt x="5148352" y="38"/>
                </a:lnTo>
                <a:lnTo>
                  <a:pt x="5365626" y="38"/>
                </a:lnTo>
                <a:lnTo>
                  <a:pt x="4574021" y="2548106"/>
                </a:lnTo>
                <a:lnTo>
                  <a:pt x="4573871" y="2551916"/>
                </a:lnTo>
                <a:lnTo>
                  <a:pt x="4576648" y="2564195"/>
                </a:lnTo>
                <a:lnTo>
                  <a:pt x="5925258" y="0"/>
                </a:lnTo>
                <a:lnTo>
                  <a:pt x="6195680" y="0"/>
                </a:lnTo>
                <a:lnTo>
                  <a:pt x="4576812" y="2564920"/>
                </a:lnTo>
                <a:lnTo>
                  <a:pt x="4577948" y="2569947"/>
                </a:lnTo>
                <a:lnTo>
                  <a:pt x="4576527" y="2565371"/>
                </a:lnTo>
                <a:lnTo>
                  <a:pt x="4573542" y="2570100"/>
                </a:lnTo>
                <a:lnTo>
                  <a:pt x="4576342" y="2564777"/>
                </a:lnTo>
                <a:lnTo>
                  <a:pt x="4573699" y="2556271"/>
                </a:lnTo>
                <a:lnTo>
                  <a:pt x="4573206" y="2568777"/>
                </a:lnTo>
                <a:lnTo>
                  <a:pt x="4572575" y="2552763"/>
                </a:lnTo>
                <a:lnTo>
                  <a:pt x="4568842" y="2564777"/>
                </a:lnTo>
                <a:lnTo>
                  <a:pt x="4571642" y="2570100"/>
                </a:lnTo>
                <a:lnTo>
                  <a:pt x="4568658" y="2565371"/>
                </a:lnTo>
                <a:lnTo>
                  <a:pt x="4567236" y="2569947"/>
                </a:lnTo>
                <a:lnTo>
                  <a:pt x="4568373" y="2564920"/>
                </a:lnTo>
                <a:lnTo>
                  <a:pt x="2949504" y="0"/>
                </a:lnTo>
                <a:close/>
              </a:path>
            </a:pathLst>
          </a:custGeom>
          <a:gradFill>
            <a:gsLst>
              <a:gs pos="0">
                <a:schemeClr val="bg1">
                  <a:alpha val="1000"/>
                </a:schemeClr>
              </a:gs>
              <a:gs pos="100000">
                <a:schemeClr val="bg1">
                  <a:alpha val="1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rtl="0"/>
            <a:endParaRPr/>
          </a:p>
        </p:txBody>
      </p:sp>
      <p:sp>
        <p:nvSpPr>
          <p:cNvPr id="62" name="Прямоугольник 61"/>
          <p:cNvSpPr/>
          <p:nvPr/>
        </p:nvSpPr>
        <p:spPr bwMode="hidden">
          <a:xfrm>
            <a:off x="0" y="1905001"/>
            <a:ext cx="12188825" cy="2148252"/>
          </a:xfrm>
          <a:prstGeom prst="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rtl="0">
              <a:lnSpc>
                <a:spcPct val="90000"/>
              </a:lnSpc>
            </a:pPr>
            <a:endParaRPr sz="3200">
              <a:solidFill>
                <a:schemeClr val="tx2"/>
              </a:solidFill>
            </a:endParaRPr>
          </a:p>
        </p:txBody>
      </p:sp>
      <p:sp>
        <p:nvSpPr>
          <p:cNvPr id="2" name="Заголовок 1"/>
          <p:cNvSpPr>
            <a:spLocks noGrp="1"/>
          </p:cNvSpPr>
          <p:nvPr>
            <p:ph type="ctrTitle"/>
          </p:nvPr>
        </p:nvSpPr>
        <p:spPr>
          <a:xfrm>
            <a:off x="1218883" y="1905002"/>
            <a:ext cx="9751060" cy="2147926"/>
          </a:xfrm>
        </p:spPr>
        <p:txBody>
          <a:bodyPr rtlCol="0" anchor="ctr">
            <a:normAutofit/>
          </a:bodyPr>
          <a:lstStyle>
            <a:lvl1pPr algn="ctr" rtl="0">
              <a:defRPr sz="4400" cap="all" normalizeH="0" baseline="0"/>
            </a:lvl1pPr>
          </a:lstStyle>
          <a:p>
            <a:pPr rtl="0"/>
            <a:r>
              <a:rPr lang="ru-RU" smtClean="0"/>
              <a:t>Образец заголовка</a:t>
            </a:r>
            <a:endParaRPr/>
          </a:p>
        </p:txBody>
      </p:sp>
      <p:sp>
        <p:nvSpPr>
          <p:cNvPr id="3" name="Подзаголовок 2"/>
          <p:cNvSpPr>
            <a:spLocks noGrp="1"/>
          </p:cNvSpPr>
          <p:nvPr>
            <p:ph type="subTitle" idx="1"/>
          </p:nvPr>
        </p:nvSpPr>
        <p:spPr>
          <a:xfrm>
            <a:off x="1218883" y="4140200"/>
            <a:ext cx="9751060" cy="1016000"/>
          </a:xfrm>
        </p:spPr>
        <p:txBody>
          <a:bodyPr rtlCol="0">
            <a:normAutofit/>
          </a:bodyPr>
          <a:lstStyle>
            <a:lvl1pPr marL="0" indent="0" algn="ctr" rtl="0">
              <a:spcBef>
                <a:spcPts val="0"/>
              </a:spcBef>
              <a:buNone/>
              <a:defRPr sz="2800">
                <a:solidFill>
                  <a:schemeClr val="tx1"/>
                </a:solidFill>
              </a:defRPr>
            </a:lvl1pPr>
            <a:lvl2pPr marL="609493" indent="0" algn="ctr" rtl="0">
              <a:buNone/>
              <a:defRPr>
                <a:solidFill>
                  <a:schemeClr val="tx1">
                    <a:tint val="75000"/>
                  </a:schemeClr>
                </a:solidFill>
              </a:defRPr>
            </a:lvl2pPr>
            <a:lvl3pPr marL="1218987" indent="0" algn="ctr" rtl="0">
              <a:buNone/>
              <a:defRPr>
                <a:solidFill>
                  <a:schemeClr val="tx1">
                    <a:tint val="75000"/>
                  </a:schemeClr>
                </a:solidFill>
              </a:defRPr>
            </a:lvl3pPr>
            <a:lvl4pPr marL="1828480" indent="0" algn="ctr" rtl="0">
              <a:buNone/>
              <a:defRPr>
                <a:solidFill>
                  <a:schemeClr val="tx1">
                    <a:tint val="75000"/>
                  </a:schemeClr>
                </a:solidFill>
              </a:defRPr>
            </a:lvl4pPr>
            <a:lvl5pPr marL="2437973" indent="0" algn="ctr" rtl="0">
              <a:buNone/>
              <a:defRPr>
                <a:solidFill>
                  <a:schemeClr val="tx1">
                    <a:tint val="75000"/>
                  </a:schemeClr>
                </a:solidFill>
              </a:defRPr>
            </a:lvl5pPr>
            <a:lvl6pPr marL="3047467" indent="0" algn="ctr" rtl="0">
              <a:buNone/>
              <a:defRPr>
                <a:solidFill>
                  <a:schemeClr val="tx1">
                    <a:tint val="75000"/>
                  </a:schemeClr>
                </a:solidFill>
              </a:defRPr>
            </a:lvl6pPr>
            <a:lvl7pPr marL="3656960" indent="0" algn="ctr" rtl="0">
              <a:buNone/>
              <a:defRPr>
                <a:solidFill>
                  <a:schemeClr val="tx1">
                    <a:tint val="75000"/>
                  </a:schemeClr>
                </a:solidFill>
              </a:defRPr>
            </a:lvl7pPr>
            <a:lvl8pPr marL="4266453" indent="0" algn="ctr" rtl="0">
              <a:buNone/>
              <a:defRPr>
                <a:solidFill>
                  <a:schemeClr val="tx1">
                    <a:tint val="75000"/>
                  </a:schemeClr>
                </a:solidFill>
              </a:defRPr>
            </a:lvl8pPr>
            <a:lvl9pPr marL="4875947" indent="0" algn="ctr" rtl="0">
              <a:buNone/>
              <a:defRPr>
                <a:solidFill>
                  <a:schemeClr val="tx1">
                    <a:tint val="75000"/>
                  </a:schemeClr>
                </a:solidFill>
              </a:defRPr>
            </a:lvl9pPr>
          </a:lstStyle>
          <a:p>
            <a:pPr rtl="0"/>
            <a:r>
              <a:rPr lang="ru-RU" smtClean="0"/>
              <a:t>Образец подзаголовка</a:t>
            </a:r>
            <a:endParaRPr/>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p>
            <a:pPr rtl="0"/>
            <a:r>
              <a:rPr lang="ru-RU" smtClean="0"/>
              <a:t>Образец заголовка</a:t>
            </a:r>
            <a:endParaRPr/>
          </a:p>
        </p:txBody>
      </p:sp>
      <p:sp>
        <p:nvSpPr>
          <p:cNvPr id="3" name="Объект 2"/>
          <p:cNvSpPr>
            <a:spLocks noGrp="1"/>
          </p:cNvSpPr>
          <p:nvPr>
            <p:ph idx="1"/>
          </p:nvPr>
        </p:nvSpPr>
        <p:spPr/>
        <p:txBody>
          <a:bodyPr rtlCol="0"/>
          <a:lstStyle>
            <a:lvl5pPr algn="l" rtl="0">
              <a:defRPr/>
            </a:lvl5pPr>
            <a:lvl6pPr algn="l" rtl="0">
              <a:defRPr/>
            </a:lvl6pPr>
            <a:lvl7pPr algn="l" rtl="0">
              <a:defRPr/>
            </a:lvl7pPr>
            <a:lvl8pPr algn="l" rtl="0">
              <a:defRPr/>
            </a:lvl8pPr>
            <a:lvl9pPr algn="l" rtl="0">
              <a:defRPr/>
            </a:lvl9pPr>
          </a:lstStyle>
          <a:p>
            <a:pPr lvl="0" rtl="0"/>
            <a:r>
              <a:rPr lang="ru-RU" smtClean="0"/>
              <a:t>Образец текста</a:t>
            </a:r>
          </a:p>
          <a:p>
            <a:pPr lvl="1" rtl="0"/>
            <a:r>
              <a:rPr lang="ru-RU" smtClean="0"/>
              <a:t>Второй уровень</a:t>
            </a:r>
          </a:p>
          <a:p>
            <a:pPr lvl="2" rtl="0"/>
            <a:r>
              <a:rPr lang="ru-RU" smtClean="0"/>
              <a:t>Третий уровень</a:t>
            </a:r>
          </a:p>
          <a:p>
            <a:pPr lvl="3" rtl="0"/>
            <a:r>
              <a:rPr lang="ru-RU" smtClean="0"/>
              <a:t>Четвертый уровень</a:t>
            </a:r>
          </a:p>
          <a:p>
            <a:pPr lvl="4" rtl="0"/>
            <a:r>
              <a:rPr lang="ru-RU" smtClean="0"/>
              <a:t>Пятый уровень</a:t>
            </a:r>
            <a:endParaRPr/>
          </a:p>
        </p:txBody>
      </p:sp>
      <p:sp>
        <p:nvSpPr>
          <p:cNvPr id="5" name="Нижний колонтитул 4"/>
          <p:cNvSpPr>
            <a:spLocks noGrp="1"/>
          </p:cNvSpPr>
          <p:nvPr>
            <p:ph type="ftr" sz="quarter" idx="11"/>
          </p:nvPr>
        </p:nvSpPr>
        <p:spPr/>
        <p:txBody>
          <a:bodyPr rtlCol="0"/>
          <a:lstStyle/>
          <a:p>
            <a:pPr rtl="0"/>
            <a:endParaRPr/>
          </a:p>
        </p:txBody>
      </p:sp>
      <p:sp>
        <p:nvSpPr>
          <p:cNvPr id="4" name="Дата 3"/>
          <p:cNvSpPr>
            <a:spLocks noGrp="1"/>
          </p:cNvSpPr>
          <p:nvPr>
            <p:ph type="dt" sz="half" idx="10"/>
          </p:nvPr>
        </p:nvSpPr>
        <p:spPr/>
        <p:txBody>
          <a:bodyPr rtlCol="0"/>
          <a:lstStyle/>
          <a:p>
            <a:pPr rtl="0"/>
            <a:r>
              <a:rPr lang="en-US"/>
              <a:t>24.06.2016</a:t>
            </a:r>
            <a:endParaRPr/>
          </a:p>
        </p:txBody>
      </p:sp>
      <p:sp>
        <p:nvSpPr>
          <p:cNvPr id="6" name="Номер слайда 5"/>
          <p:cNvSpPr>
            <a:spLocks noGrp="1"/>
          </p:cNvSpPr>
          <p:nvPr>
            <p:ph type="sldNum" sz="quarter" idx="12"/>
          </p:nvPr>
        </p:nvSpPr>
        <p:spPr/>
        <p:txBody>
          <a:bodyPr rtlCol="0"/>
          <a:lstStyle/>
          <a:p>
            <a:pPr rtl="0"/>
            <a:fld id="{E5FD5434-F838-4DD4-A17B-1CB1A1850DF4}" type="slidenum">
              <a:rPr/>
              <a:pPr rtl="0"/>
              <a:t>‹#›</a:t>
            </a:fld>
            <a:endParaRPr/>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11" name="Равнобедренный треугольник 5"/>
          <p:cNvSpPr/>
          <p:nvPr/>
        </p:nvSpPr>
        <p:spPr>
          <a:xfrm>
            <a:off x="-1607" y="-1115"/>
            <a:ext cx="12190403" cy="6863692"/>
          </a:xfrm>
          <a:custGeom>
            <a:avLst/>
            <a:gdLst/>
            <a:ahLst/>
            <a:cxnLst/>
            <a:rect l="l" t="t" r="r" b="b"/>
            <a:pathLst>
              <a:path w="9145184" h="5147769">
                <a:moveTo>
                  <a:pt x="4573206" y="2611793"/>
                </a:moveTo>
                <a:lnTo>
                  <a:pt x="4673081" y="5144337"/>
                </a:lnTo>
                <a:lnTo>
                  <a:pt x="4473331" y="5144337"/>
                </a:lnTo>
                <a:close/>
                <a:moveTo>
                  <a:pt x="4571642" y="2577669"/>
                </a:moveTo>
                <a:lnTo>
                  <a:pt x="4568842" y="2582993"/>
                </a:lnTo>
                <a:lnTo>
                  <a:pt x="4572592" y="2595063"/>
                </a:lnTo>
                <a:lnTo>
                  <a:pt x="4576342" y="2582993"/>
                </a:lnTo>
                <a:lnTo>
                  <a:pt x="4573542" y="2577669"/>
                </a:lnTo>
                <a:lnTo>
                  <a:pt x="4576527" y="2582398"/>
                </a:lnTo>
                <a:lnTo>
                  <a:pt x="4577948" y="2577822"/>
                </a:lnTo>
                <a:lnTo>
                  <a:pt x="4576812" y="2582849"/>
                </a:lnTo>
                <a:lnTo>
                  <a:pt x="6195680" y="5147769"/>
                </a:lnTo>
                <a:lnTo>
                  <a:pt x="5925258" y="5147769"/>
                </a:lnTo>
                <a:lnTo>
                  <a:pt x="4576648" y="2583574"/>
                </a:lnTo>
                <a:lnTo>
                  <a:pt x="4573436" y="2597778"/>
                </a:lnTo>
                <a:lnTo>
                  <a:pt x="5365626" y="5147732"/>
                </a:lnTo>
                <a:lnTo>
                  <a:pt x="5148352" y="5147731"/>
                </a:lnTo>
                <a:lnTo>
                  <a:pt x="4572592" y="2601509"/>
                </a:lnTo>
                <a:lnTo>
                  <a:pt x="3996832" y="5147731"/>
                </a:lnTo>
                <a:lnTo>
                  <a:pt x="3779558" y="5147732"/>
                </a:lnTo>
                <a:lnTo>
                  <a:pt x="4571749" y="2597778"/>
                </a:lnTo>
                <a:lnTo>
                  <a:pt x="4568537" y="2583574"/>
                </a:lnTo>
                <a:lnTo>
                  <a:pt x="3219926" y="5147769"/>
                </a:lnTo>
                <a:lnTo>
                  <a:pt x="2949504" y="5147769"/>
                </a:lnTo>
                <a:lnTo>
                  <a:pt x="4568373" y="2582849"/>
                </a:lnTo>
                <a:lnTo>
                  <a:pt x="4567236" y="2577822"/>
                </a:lnTo>
                <a:lnTo>
                  <a:pt x="4568658" y="2582398"/>
                </a:lnTo>
                <a:close/>
                <a:moveTo>
                  <a:pt x="4575557" y="2575085"/>
                </a:moveTo>
                <a:lnTo>
                  <a:pt x="7359080" y="5147393"/>
                </a:lnTo>
                <a:lnTo>
                  <a:pt x="6952676" y="5147393"/>
                </a:lnTo>
                <a:close/>
                <a:moveTo>
                  <a:pt x="4569627" y="2575085"/>
                </a:moveTo>
                <a:lnTo>
                  <a:pt x="2192508" y="5147393"/>
                </a:lnTo>
                <a:lnTo>
                  <a:pt x="1786104" y="5147393"/>
                </a:lnTo>
                <a:close/>
                <a:moveTo>
                  <a:pt x="4575024" y="2574459"/>
                </a:moveTo>
                <a:lnTo>
                  <a:pt x="4578940" y="2575344"/>
                </a:lnTo>
                <a:lnTo>
                  <a:pt x="4578048" y="2574781"/>
                </a:lnTo>
                <a:lnTo>
                  <a:pt x="4579253" y="2575415"/>
                </a:lnTo>
                <a:lnTo>
                  <a:pt x="9145184" y="3607878"/>
                </a:lnTo>
                <a:lnTo>
                  <a:pt x="9145184" y="3994264"/>
                </a:lnTo>
                <a:lnTo>
                  <a:pt x="4580914" y="2576289"/>
                </a:lnTo>
                <a:lnTo>
                  <a:pt x="9144554" y="4976484"/>
                </a:lnTo>
                <a:lnTo>
                  <a:pt x="9144554" y="5147483"/>
                </a:lnTo>
                <a:lnTo>
                  <a:pt x="8654212" y="5147483"/>
                </a:lnTo>
                <a:lnTo>
                  <a:pt x="4579973" y="2575996"/>
                </a:lnTo>
                <a:close/>
                <a:moveTo>
                  <a:pt x="4570160" y="2574459"/>
                </a:moveTo>
                <a:lnTo>
                  <a:pt x="4565211" y="2575996"/>
                </a:lnTo>
                <a:lnTo>
                  <a:pt x="490972" y="5147483"/>
                </a:lnTo>
                <a:lnTo>
                  <a:pt x="629" y="5147483"/>
                </a:lnTo>
                <a:lnTo>
                  <a:pt x="630" y="4976484"/>
                </a:lnTo>
                <a:lnTo>
                  <a:pt x="4564270" y="2576289"/>
                </a:lnTo>
                <a:lnTo>
                  <a:pt x="0" y="3994264"/>
                </a:lnTo>
                <a:lnTo>
                  <a:pt x="0" y="3607878"/>
                </a:lnTo>
                <a:lnTo>
                  <a:pt x="4565931" y="2575415"/>
                </a:lnTo>
                <a:lnTo>
                  <a:pt x="4567137" y="2574781"/>
                </a:lnTo>
                <a:lnTo>
                  <a:pt x="4566244" y="2575344"/>
                </a:lnTo>
                <a:close/>
                <a:moveTo>
                  <a:pt x="630" y="286"/>
                </a:moveTo>
                <a:lnTo>
                  <a:pt x="490972" y="286"/>
                </a:lnTo>
                <a:lnTo>
                  <a:pt x="4565212" y="2571773"/>
                </a:lnTo>
                <a:lnTo>
                  <a:pt x="4567326" y="2572430"/>
                </a:lnTo>
                <a:lnTo>
                  <a:pt x="4569443" y="2572513"/>
                </a:lnTo>
                <a:lnTo>
                  <a:pt x="1786104" y="376"/>
                </a:lnTo>
                <a:lnTo>
                  <a:pt x="2192508" y="376"/>
                </a:lnTo>
                <a:lnTo>
                  <a:pt x="4569471" y="2572514"/>
                </a:lnTo>
                <a:lnTo>
                  <a:pt x="4571301" y="2572587"/>
                </a:lnTo>
                <a:lnTo>
                  <a:pt x="4569599" y="2572654"/>
                </a:lnTo>
                <a:lnTo>
                  <a:pt x="4569627" y="2572684"/>
                </a:lnTo>
                <a:lnTo>
                  <a:pt x="4569595" y="2572654"/>
                </a:lnTo>
                <a:lnTo>
                  <a:pt x="4568222" y="2572708"/>
                </a:lnTo>
                <a:lnTo>
                  <a:pt x="4570160" y="2573310"/>
                </a:lnTo>
                <a:lnTo>
                  <a:pt x="4567604" y="2572732"/>
                </a:lnTo>
                <a:lnTo>
                  <a:pt x="4566783" y="2572765"/>
                </a:lnTo>
                <a:lnTo>
                  <a:pt x="4567137" y="2572988"/>
                </a:lnTo>
                <a:lnTo>
                  <a:pt x="4566717" y="2572767"/>
                </a:lnTo>
                <a:lnTo>
                  <a:pt x="1205" y="2752816"/>
                </a:lnTo>
                <a:lnTo>
                  <a:pt x="1205" y="2392358"/>
                </a:lnTo>
                <a:lnTo>
                  <a:pt x="4565974" y="2572377"/>
                </a:lnTo>
                <a:lnTo>
                  <a:pt x="4565931" y="2572354"/>
                </a:lnTo>
                <a:lnTo>
                  <a:pt x="0" y="1539891"/>
                </a:lnTo>
                <a:lnTo>
                  <a:pt x="0" y="1153505"/>
                </a:lnTo>
                <a:lnTo>
                  <a:pt x="4564271" y="2571481"/>
                </a:lnTo>
                <a:lnTo>
                  <a:pt x="630" y="171286"/>
                </a:lnTo>
                <a:close/>
                <a:moveTo>
                  <a:pt x="9144554" y="286"/>
                </a:moveTo>
                <a:lnTo>
                  <a:pt x="9144554" y="171286"/>
                </a:lnTo>
                <a:lnTo>
                  <a:pt x="4580915" y="2571480"/>
                </a:lnTo>
                <a:lnTo>
                  <a:pt x="9145184" y="1153505"/>
                </a:lnTo>
                <a:lnTo>
                  <a:pt x="9145184" y="1539891"/>
                </a:lnTo>
                <a:lnTo>
                  <a:pt x="4579254" y="2572354"/>
                </a:lnTo>
                <a:lnTo>
                  <a:pt x="4579211" y="2572377"/>
                </a:lnTo>
                <a:lnTo>
                  <a:pt x="9143978" y="2392358"/>
                </a:lnTo>
                <a:lnTo>
                  <a:pt x="9143979" y="2752816"/>
                </a:lnTo>
                <a:lnTo>
                  <a:pt x="4578467" y="2572767"/>
                </a:lnTo>
                <a:lnTo>
                  <a:pt x="4578048" y="2572988"/>
                </a:lnTo>
                <a:lnTo>
                  <a:pt x="4578402" y="2572765"/>
                </a:lnTo>
                <a:lnTo>
                  <a:pt x="4577580" y="2572732"/>
                </a:lnTo>
                <a:lnTo>
                  <a:pt x="4575024" y="2573310"/>
                </a:lnTo>
                <a:lnTo>
                  <a:pt x="4576963" y="2572708"/>
                </a:lnTo>
                <a:lnTo>
                  <a:pt x="4575590" y="2572654"/>
                </a:lnTo>
                <a:lnTo>
                  <a:pt x="4575557" y="2572684"/>
                </a:lnTo>
                <a:lnTo>
                  <a:pt x="4575585" y="2572654"/>
                </a:lnTo>
                <a:lnTo>
                  <a:pt x="4573884" y="2572587"/>
                </a:lnTo>
                <a:lnTo>
                  <a:pt x="4575714" y="2572515"/>
                </a:lnTo>
                <a:lnTo>
                  <a:pt x="6952676" y="376"/>
                </a:lnTo>
                <a:lnTo>
                  <a:pt x="7359080" y="376"/>
                </a:lnTo>
                <a:lnTo>
                  <a:pt x="4575742" y="2572513"/>
                </a:lnTo>
                <a:lnTo>
                  <a:pt x="4577858" y="2572430"/>
                </a:lnTo>
                <a:lnTo>
                  <a:pt x="4579973" y="2571773"/>
                </a:lnTo>
                <a:lnTo>
                  <a:pt x="8654212" y="286"/>
                </a:lnTo>
                <a:close/>
                <a:moveTo>
                  <a:pt x="3219926" y="0"/>
                </a:moveTo>
                <a:lnTo>
                  <a:pt x="4568537" y="2564195"/>
                </a:lnTo>
                <a:lnTo>
                  <a:pt x="4571749" y="2549991"/>
                </a:lnTo>
                <a:lnTo>
                  <a:pt x="3779558" y="38"/>
                </a:lnTo>
                <a:lnTo>
                  <a:pt x="3996832" y="38"/>
                </a:lnTo>
                <a:lnTo>
                  <a:pt x="4572260" y="2544793"/>
                </a:lnTo>
                <a:lnTo>
                  <a:pt x="4471935" y="837"/>
                </a:lnTo>
                <a:lnTo>
                  <a:pt x="4674477" y="837"/>
                </a:lnTo>
                <a:lnTo>
                  <a:pt x="4574412" y="2538215"/>
                </a:lnTo>
                <a:lnTo>
                  <a:pt x="5148352" y="38"/>
                </a:lnTo>
                <a:lnTo>
                  <a:pt x="5365626" y="38"/>
                </a:lnTo>
                <a:lnTo>
                  <a:pt x="4574021" y="2548106"/>
                </a:lnTo>
                <a:lnTo>
                  <a:pt x="4573871" y="2551916"/>
                </a:lnTo>
                <a:lnTo>
                  <a:pt x="4576648" y="2564195"/>
                </a:lnTo>
                <a:lnTo>
                  <a:pt x="5925258" y="0"/>
                </a:lnTo>
                <a:lnTo>
                  <a:pt x="6195680" y="0"/>
                </a:lnTo>
                <a:lnTo>
                  <a:pt x="4576812" y="2564920"/>
                </a:lnTo>
                <a:lnTo>
                  <a:pt x="4577948" y="2569947"/>
                </a:lnTo>
                <a:lnTo>
                  <a:pt x="4576527" y="2565371"/>
                </a:lnTo>
                <a:lnTo>
                  <a:pt x="4573542" y="2570100"/>
                </a:lnTo>
                <a:lnTo>
                  <a:pt x="4576342" y="2564777"/>
                </a:lnTo>
                <a:lnTo>
                  <a:pt x="4573699" y="2556271"/>
                </a:lnTo>
                <a:lnTo>
                  <a:pt x="4573206" y="2568777"/>
                </a:lnTo>
                <a:lnTo>
                  <a:pt x="4572575" y="2552763"/>
                </a:lnTo>
                <a:lnTo>
                  <a:pt x="4568842" y="2564777"/>
                </a:lnTo>
                <a:lnTo>
                  <a:pt x="4571642" y="2570100"/>
                </a:lnTo>
                <a:lnTo>
                  <a:pt x="4568658" y="2565371"/>
                </a:lnTo>
                <a:lnTo>
                  <a:pt x="4567236" y="2569947"/>
                </a:lnTo>
                <a:lnTo>
                  <a:pt x="4568373" y="2564920"/>
                </a:lnTo>
                <a:lnTo>
                  <a:pt x="2949504" y="0"/>
                </a:lnTo>
                <a:close/>
              </a:path>
            </a:pathLst>
          </a:custGeom>
          <a:gradFill>
            <a:gsLst>
              <a:gs pos="0">
                <a:schemeClr val="bg1">
                  <a:alpha val="1000"/>
                </a:schemeClr>
              </a:gs>
              <a:gs pos="100000">
                <a:schemeClr val="bg1">
                  <a:alpha val="1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rtl="0"/>
            <a:endParaRPr/>
          </a:p>
        </p:txBody>
      </p:sp>
      <p:sp>
        <p:nvSpPr>
          <p:cNvPr id="2" name="Заголовок 1"/>
          <p:cNvSpPr>
            <a:spLocks noGrp="1"/>
          </p:cNvSpPr>
          <p:nvPr>
            <p:ph type="title"/>
          </p:nvPr>
        </p:nvSpPr>
        <p:spPr>
          <a:xfrm>
            <a:off x="1218883" y="1524000"/>
            <a:ext cx="9751060" cy="1992597"/>
          </a:xfrm>
        </p:spPr>
        <p:txBody>
          <a:bodyPr rtlCol="0" anchor="b" anchorCtr="0">
            <a:noAutofit/>
          </a:bodyPr>
          <a:lstStyle>
            <a:lvl1pPr algn="ctr" rtl="0">
              <a:defRPr sz="4400" b="0" cap="all" baseline="0"/>
            </a:lvl1pPr>
          </a:lstStyle>
          <a:p>
            <a:pPr rtl="0"/>
            <a:r>
              <a:rPr lang="ru-RU" smtClean="0"/>
              <a:t>Образец заголовка</a:t>
            </a:r>
            <a:endParaRPr/>
          </a:p>
        </p:txBody>
      </p:sp>
      <p:sp>
        <p:nvSpPr>
          <p:cNvPr id="3" name="Замещающий текст 2"/>
          <p:cNvSpPr>
            <a:spLocks noGrp="1"/>
          </p:cNvSpPr>
          <p:nvPr>
            <p:ph type="body" idx="1"/>
          </p:nvPr>
        </p:nvSpPr>
        <p:spPr>
          <a:xfrm>
            <a:off x="1218883" y="3632200"/>
            <a:ext cx="9751060" cy="1016000"/>
          </a:xfrm>
        </p:spPr>
        <p:txBody>
          <a:bodyPr rtlCol="0" anchor="t" anchorCtr="0">
            <a:noAutofit/>
          </a:bodyPr>
          <a:lstStyle>
            <a:lvl1pPr marL="0" indent="0" algn="ctr" rtl="0">
              <a:spcBef>
                <a:spcPts val="0"/>
              </a:spcBef>
              <a:buNone/>
              <a:defRPr sz="2800">
                <a:solidFill>
                  <a:schemeClr val="tx1"/>
                </a:solidFill>
              </a:defRPr>
            </a:lvl1pPr>
            <a:lvl2pPr marL="609493" indent="0" algn="l" rtl="0">
              <a:buNone/>
              <a:defRPr sz="2400">
                <a:solidFill>
                  <a:schemeClr val="tx1">
                    <a:tint val="75000"/>
                  </a:schemeClr>
                </a:solidFill>
              </a:defRPr>
            </a:lvl2pPr>
            <a:lvl3pPr marL="1218987" indent="0" algn="l" rtl="0">
              <a:buNone/>
              <a:defRPr sz="2100">
                <a:solidFill>
                  <a:schemeClr val="tx1">
                    <a:tint val="75000"/>
                  </a:schemeClr>
                </a:solidFill>
              </a:defRPr>
            </a:lvl3pPr>
            <a:lvl4pPr marL="1828480" indent="0" algn="l" rtl="0">
              <a:buNone/>
              <a:defRPr sz="1900">
                <a:solidFill>
                  <a:schemeClr val="tx1">
                    <a:tint val="75000"/>
                  </a:schemeClr>
                </a:solidFill>
              </a:defRPr>
            </a:lvl4pPr>
            <a:lvl5pPr marL="2437973" indent="0" algn="l" rtl="0">
              <a:buNone/>
              <a:defRPr sz="1900">
                <a:solidFill>
                  <a:schemeClr val="tx1">
                    <a:tint val="75000"/>
                  </a:schemeClr>
                </a:solidFill>
              </a:defRPr>
            </a:lvl5pPr>
            <a:lvl6pPr marL="3047467" indent="0" algn="l" rtl="0">
              <a:buNone/>
              <a:defRPr sz="1900">
                <a:solidFill>
                  <a:schemeClr val="tx1">
                    <a:tint val="75000"/>
                  </a:schemeClr>
                </a:solidFill>
              </a:defRPr>
            </a:lvl6pPr>
            <a:lvl7pPr marL="3656960" indent="0" algn="l" rtl="0">
              <a:buNone/>
              <a:defRPr sz="1900">
                <a:solidFill>
                  <a:schemeClr val="tx1">
                    <a:tint val="75000"/>
                  </a:schemeClr>
                </a:solidFill>
              </a:defRPr>
            </a:lvl7pPr>
            <a:lvl8pPr marL="4266453" indent="0" algn="l" rtl="0">
              <a:buNone/>
              <a:defRPr sz="1900">
                <a:solidFill>
                  <a:schemeClr val="tx1">
                    <a:tint val="75000"/>
                  </a:schemeClr>
                </a:solidFill>
              </a:defRPr>
            </a:lvl8pPr>
            <a:lvl9pPr marL="4875947" indent="0" algn="l" rtl="0">
              <a:buNone/>
              <a:defRPr sz="1900">
                <a:solidFill>
                  <a:schemeClr val="tx1">
                    <a:tint val="75000"/>
                  </a:schemeClr>
                </a:solidFill>
              </a:defRPr>
            </a:lvl9pPr>
          </a:lstStyle>
          <a:p>
            <a:pPr lvl="0" rtl="0"/>
            <a:r>
              <a:rPr lang="ru-RU" smtClean="0"/>
              <a:t>Образец текста</a:t>
            </a:r>
          </a:p>
        </p:txBody>
      </p:sp>
      <p:sp>
        <p:nvSpPr>
          <p:cNvPr id="5" name="Нижний колонтитул 4"/>
          <p:cNvSpPr>
            <a:spLocks noGrp="1"/>
          </p:cNvSpPr>
          <p:nvPr>
            <p:ph type="ftr" sz="quarter" idx="11"/>
          </p:nvPr>
        </p:nvSpPr>
        <p:spPr/>
        <p:txBody>
          <a:bodyPr rtlCol="0"/>
          <a:lstStyle/>
          <a:p>
            <a:pPr rtl="0"/>
            <a:endParaRPr/>
          </a:p>
        </p:txBody>
      </p:sp>
      <p:sp>
        <p:nvSpPr>
          <p:cNvPr id="4" name="Дата 3"/>
          <p:cNvSpPr>
            <a:spLocks noGrp="1"/>
          </p:cNvSpPr>
          <p:nvPr>
            <p:ph type="dt" sz="half" idx="10"/>
          </p:nvPr>
        </p:nvSpPr>
        <p:spPr/>
        <p:txBody>
          <a:bodyPr rtlCol="0"/>
          <a:lstStyle/>
          <a:p>
            <a:pPr rtl="0"/>
            <a:r>
              <a:rPr lang="en-US"/>
              <a:t>24.06.2016</a:t>
            </a:r>
            <a:endParaRPr/>
          </a:p>
        </p:txBody>
      </p:sp>
      <p:sp>
        <p:nvSpPr>
          <p:cNvPr id="6" name="Номер слайда 5"/>
          <p:cNvSpPr>
            <a:spLocks noGrp="1"/>
          </p:cNvSpPr>
          <p:nvPr>
            <p:ph type="sldNum" sz="quarter" idx="12"/>
          </p:nvPr>
        </p:nvSpPr>
        <p:spPr/>
        <p:txBody>
          <a:bodyPr rtlCol="0"/>
          <a:lstStyle/>
          <a:p>
            <a:pPr rtl="0"/>
            <a:fld id="{E5FD5434-F838-4DD4-A17B-1CB1A1850DF4}" type="slidenum">
              <a:rPr/>
              <a:pPr rtl="0"/>
              <a:t>‹#›</a:t>
            </a:fld>
            <a:endParaRPr/>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типа объектов">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p>
            <a:pPr rtl="0"/>
            <a:r>
              <a:rPr lang="ru-RU" smtClean="0"/>
              <a:t>Образец заголовка</a:t>
            </a:r>
            <a:endParaRPr/>
          </a:p>
        </p:txBody>
      </p:sp>
      <p:sp>
        <p:nvSpPr>
          <p:cNvPr id="3" name="Объект 2"/>
          <p:cNvSpPr>
            <a:spLocks noGrp="1"/>
          </p:cNvSpPr>
          <p:nvPr>
            <p:ph sz="half" idx="1"/>
          </p:nvPr>
        </p:nvSpPr>
        <p:spPr>
          <a:xfrm>
            <a:off x="914162" y="1803401"/>
            <a:ext cx="4977104" cy="4470400"/>
          </a:xfrm>
        </p:spPr>
        <p:txBody>
          <a:bodyPr rtlCol="0">
            <a:normAutofit/>
          </a:bodyPr>
          <a:lstStyle>
            <a:lvl1pPr algn="l" rtl="0">
              <a:defRPr sz="2400"/>
            </a:lvl1pPr>
            <a:lvl2pPr algn="l" rtl="0">
              <a:defRPr sz="2000"/>
            </a:lvl2pPr>
            <a:lvl3pPr algn="l" rtl="0">
              <a:defRPr sz="1800"/>
            </a:lvl3pPr>
            <a:lvl4pPr algn="l" rtl="0">
              <a:defRPr sz="1600"/>
            </a:lvl4pPr>
            <a:lvl5pPr algn="l" rtl="0">
              <a:defRPr sz="1400"/>
            </a:lvl5pPr>
            <a:lvl6pPr algn="l" rtl="0">
              <a:defRPr sz="1400"/>
            </a:lvl6pPr>
            <a:lvl7pPr marL="2669581" algn="l" rtl="0">
              <a:defRPr sz="1400"/>
            </a:lvl7pPr>
            <a:lvl8pPr marL="2669581" algn="l" rtl="0">
              <a:defRPr sz="1400"/>
            </a:lvl8pPr>
            <a:lvl9pPr marL="2669581" algn="l" rtl="0">
              <a:defRPr sz="1400"/>
            </a:lvl9pPr>
          </a:lstStyle>
          <a:p>
            <a:pPr lvl="0" rtl="0"/>
            <a:r>
              <a:rPr lang="ru-RU" smtClean="0"/>
              <a:t>Образец текста</a:t>
            </a:r>
          </a:p>
          <a:p>
            <a:pPr lvl="1" rtl="0"/>
            <a:r>
              <a:rPr lang="ru-RU" smtClean="0"/>
              <a:t>Второй уровень</a:t>
            </a:r>
          </a:p>
          <a:p>
            <a:pPr lvl="2" rtl="0"/>
            <a:r>
              <a:rPr lang="ru-RU" smtClean="0"/>
              <a:t>Третий уровень</a:t>
            </a:r>
          </a:p>
          <a:p>
            <a:pPr lvl="3" rtl="0"/>
            <a:r>
              <a:rPr lang="ru-RU" smtClean="0"/>
              <a:t>Четвертый уровень</a:t>
            </a:r>
          </a:p>
          <a:p>
            <a:pPr lvl="4" rtl="0"/>
            <a:r>
              <a:rPr lang="ru-RU" smtClean="0"/>
              <a:t>Пятый уровень</a:t>
            </a:r>
            <a:endParaRPr/>
          </a:p>
        </p:txBody>
      </p:sp>
      <p:sp>
        <p:nvSpPr>
          <p:cNvPr id="4" name="Объект 3"/>
          <p:cNvSpPr>
            <a:spLocks noGrp="1"/>
          </p:cNvSpPr>
          <p:nvPr>
            <p:ph sz="half" idx="2"/>
          </p:nvPr>
        </p:nvSpPr>
        <p:spPr>
          <a:xfrm>
            <a:off x="6297559" y="1803401"/>
            <a:ext cx="4977104" cy="4470400"/>
          </a:xfrm>
        </p:spPr>
        <p:txBody>
          <a:bodyPr rtlCol="0">
            <a:normAutofit/>
          </a:bodyPr>
          <a:lstStyle>
            <a:lvl1pPr algn="l" rtl="0">
              <a:defRPr sz="2400"/>
            </a:lvl1pPr>
            <a:lvl2pPr algn="l" rtl="0">
              <a:defRPr sz="2000"/>
            </a:lvl2pPr>
            <a:lvl3pPr algn="l" rtl="0">
              <a:defRPr sz="1800"/>
            </a:lvl3pPr>
            <a:lvl4pPr algn="l" rtl="0">
              <a:defRPr sz="1600"/>
            </a:lvl4pPr>
            <a:lvl5pPr algn="l" rtl="0">
              <a:defRPr sz="1400"/>
            </a:lvl5pPr>
            <a:lvl6pPr marL="2669581" algn="l" rtl="0">
              <a:defRPr sz="1400" baseline="0"/>
            </a:lvl6pPr>
            <a:lvl7pPr marL="2669581" algn="l" rtl="0">
              <a:defRPr sz="1400" baseline="0"/>
            </a:lvl7pPr>
            <a:lvl8pPr marL="2669581" algn="l" rtl="0">
              <a:defRPr sz="1400" baseline="0"/>
            </a:lvl8pPr>
            <a:lvl9pPr marL="2669581" algn="l" rtl="0">
              <a:defRPr sz="1400" baseline="0"/>
            </a:lvl9pPr>
          </a:lstStyle>
          <a:p>
            <a:pPr lvl="0" rtl="0"/>
            <a:r>
              <a:rPr lang="ru-RU" smtClean="0"/>
              <a:t>Образец текста</a:t>
            </a:r>
          </a:p>
          <a:p>
            <a:pPr lvl="1" rtl="0"/>
            <a:r>
              <a:rPr lang="ru-RU" smtClean="0"/>
              <a:t>Второй уровень</a:t>
            </a:r>
          </a:p>
          <a:p>
            <a:pPr lvl="2" rtl="0"/>
            <a:r>
              <a:rPr lang="ru-RU" smtClean="0"/>
              <a:t>Третий уровень</a:t>
            </a:r>
          </a:p>
          <a:p>
            <a:pPr lvl="3" rtl="0"/>
            <a:r>
              <a:rPr lang="ru-RU" smtClean="0"/>
              <a:t>Четвертый уровень</a:t>
            </a:r>
          </a:p>
          <a:p>
            <a:pPr lvl="4" rtl="0"/>
            <a:r>
              <a:rPr lang="ru-RU" smtClean="0"/>
              <a:t>Пятый уровень</a:t>
            </a:r>
            <a:endParaRPr/>
          </a:p>
        </p:txBody>
      </p:sp>
      <p:sp>
        <p:nvSpPr>
          <p:cNvPr id="6" name="Нижний колонтитул 5"/>
          <p:cNvSpPr>
            <a:spLocks noGrp="1"/>
          </p:cNvSpPr>
          <p:nvPr>
            <p:ph type="ftr" sz="quarter" idx="11"/>
          </p:nvPr>
        </p:nvSpPr>
        <p:spPr/>
        <p:txBody>
          <a:bodyPr rtlCol="0"/>
          <a:lstStyle/>
          <a:p>
            <a:pPr rtl="0"/>
            <a:endParaRPr/>
          </a:p>
        </p:txBody>
      </p:sp>
      <p:sp>
        <p:nvSpPr>
          <p:cNvPr id="5" name="Дата 4"/>
          <p:cNvSpPr>
            <a:spLocks noGrp="1"/>
          </p:cNvSpPr>
          <p:nvPr>
            <p:ph type="dt" sz="half" idx="10"/>
          </p:nvPr>
        </p:nvSpPr>
        <p:spPr/>
        <p:txBody>
          <a:bodyPr rtlCol="0"/>
          <a:lstStyle/>
          <a:p>
            <a:pPr rtl="0"/>
            <a:r>
              <a:rPr lang="en-US"/>
              <a:t>24.06.2016</a:t>
            </a:r>
            <a:endParaRPr/>
          </a:p>
        </p:txBody>
      </p:sp>
      <p:sp>
        <p:nvSpPr>
          <p:cNvPr id="7" name="Номер слайда 6"/>
          <p:cNvSpPr>
            <a:spLocks noGrp="1"/>
          </p:cNvSpPr>
          <p:nvPr>
            <p:ph type="sldNum" sz="quarter" idx="12"/>
          </p:nvPr>
        </p:nvSpPr>
        <p:spPr/>
        <p:txBody>
          <a:bodyPr rtlCol="0"/>
          <a:lstStyle/>
          <a:p>
            <a:pPr rtl="0"/>
            <a:fld id="{E5FD5434-F838-4DD4-A17B-1CB1A1850DF4}" type="slidenum">
              <a:rPr/>
              <a:pPr rtl="0"/>
              <a:t>‹#›</a:t>
            </a:fld>
            <a:endParaRPr/>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lvl1pPr algn="l" rtl="0">
              <a:defRPr/>
            </a:lvl1pPr>
          </a:lstStyle>
          <a:p>
            <a:pPr rtl="0"/>
            <a:r>
              <a:rPr lang="ru-RU" smtClean="0"/>
              <a:t>Образец заголовка</a:t>
            </a:r>
            <a:endParaRPr/>
          </a:p>
        </p:txBody>
      </p:sp>
      <p:sp>
        <p:nvSpPr>
          <p:cNvPr id="3" name="Текст 2"/>
          <p:cNvSpPr>
            <a:spLocks noGrp="1"/>
          </p:cNvSpPr>
          <p:nvPr>
            <p:ph type="body" idx="1"/>
          </p:nvPr>
        </p:nvSpPr>
        <p:spPr>
          <a:xfrm>
            <a:off x="914162" y="1803400"/>
            <a:ext cx="4977104" cy="914400"/>
          </a:xfrm>
        </p:spPr>
        <p:txBody>
          <a:bodyPr rtlCol="0" anchor="ctr">
            <a:noAutofit/>
          </a:bodyPr>
          <a:lstStyle>
            <a:lvl1pPr marL="0" indent="0" algn="l" rtl="0">
              <a:lnSpc>
                <a:spcPct val="80000"/>
              </a:lnSpc>
              <a:spcBef>
                <a:spcPts val="0"/>
              </a:spcBef>
              <a:buNone/>
              <a:defRPr sz="2800" b="0">
                <a:solidFill>
                  <a:schemeClr val="tx1"/>
                </a:solidFill>
              </a:defRPr>
            </a:lvl1pPr>
            <a:lvl2pPr marL="609493" indent="0" algn="l" rtl="0">
              <a:buNone/>
              <a:defRPr sz="2700" b="1"/>
            </a:lvl2pPr>
            <a:lvl3pPr marL="1218987" indent="0" algn="l" rtl="0">
              <a:buNone/>
              <a:defRPr sz="2400" b="1"/>
            </a:lvl3pPr>
            <a:lvl4pPr marL="1828480" indent="0" algn="l" rtl="0">
              <a:buNone/>
              <a:defRPr sz="2100" b="1"/>
            </a:lvl4pPr>
            <a:lvl5pPr marL="2437973" indent="0" algn="l" rtl="0">
              <a:buNone/>
              <a:defRPr sz="2100" b="1"/>
            </a:lvl5pPr>
            <a:lvl6pPr marL="3047467" indent="0" algn="l" rtl="0">
              <a:buNone/>
              <a:defRPr sz="2100" b="1"/>
            </a:lvl6pPr>
            <a:lvl7pPr marL="3656960" indent="0" algn="l" rtl="0">
              <a:buNone/>
              <a:defRPr sz="2100" b="1"/>
            </a:lvl7pPr>
            <a:lvl8pPr marL="4266453" indent="0" algn="l" rtl="0">
              <a:buNone/>
              <a:defRPr sz="2100" b="1"/>
            </a:lvl8pPr>
            <a:lvl9pPr marL="4875947" indent="0" algn="l" rtl="0">
              <a:buNone/>
              <a:defRPr sz="2100" b="1"/>
            </a:lvl9pPr>
          </a:lstStyle>
          <a:p>
            <a:pPr lvl="0" rtl="0"/>
            <a:r>
              <a:rPr lang="ru-RU" smtClean="0"/>
              <a:t>Образец текста</a:t>
            </a:r>
          </a:p>
        </p:txBody>
      </p:sp>
      <p:sp>
        <p:nvSpPr>
          <p:cNvPr id="4" name="Объект 3"/>
          <p:cNvSpPr>
            <a:spLocks noGrp="1"/>
          </p:cNvSpPr>
          <p:nvPr>
            <p:ph sz="half" idx="2"/>
          </p:nvPr>
        </p:nvSpPr>
        <p:spPr>
          <a:xfrm>
            <a:off x="914162" y="2717800"/>
            <a:ext cx="4977104" cy="3556000"/>
          </a:xfrm>
        </p:spPr>
        <p:txBody>
          <a:bodyPr rtlCol="0">
            <a:normAutofit/>
          </a:bodyPr>
          <a:lstStyle>
            <a:lvl1pPr algn="l" rtl="0">
              <a:defRPr sz="2400"/>
            </a:lvl1pPr>
            <a:lvl2pPr algn="l" rtl="0">
              <a:defRPr sz="2000"/>
            </a:lvl2pPr>
            <a:lvl3pPr algn="l" rtl="0">
              <a:defRPr sz="1800"/>
            </a:lvl3pPr>
            <a:lvl4pPr algn="l" rtl="0">
              <a:defRPr sz="1600"/>
            </a:lvl4pPr>
            <a:lvl5pPr algn="l" rtl="0">
              <a:defRPr sz="1400"/>
            </a:lvl5pPr>
            <a:lvl6pPr marL="2669581" algn="l" rtl="0">
              <a:defRPr sz="1400"/>
            </a:lvl6pPr>
            <a:lvl7pPr marL="2669581" algn="l" rtl="0">
              <a:defRPr sz="1400"/>
            </a:lvl7pPr>
            <a:lvl8pPr marL="2669581" algn="l" rtl="0">
              <a:defRPr sz="1400"/>
            </a:lvl8pPr>
            <a:lvl9pPr marL="2669581" algn="l" rtl="0">
              <a:defRPr sz="1400"/>
            </a:lvl9pPr>
          </a:lstStyle>
          <a:p>
            <a:pPr lvl="0" rtl="0"/>
            <a:r>
              <a:rPr lang="ru-RU" smtClean="0"/>
              <a:t>Образец текста</a:t>
            </a:r>
          </a:p>
          <a:p>
            <a:pPr lvl="1" rtl="0"/>
            <a:r>
              <a:rPr lang="ru-RU" smtClean="0"/>
              <a:t>Второй уровень</a:t>
            </a:r>
          </a:p>
          <a:p>
            <a:pPr lvl="2" rtl="0"/>
            <a:r>
              <a:rPr lang="ru-RU" smtClean="0"/>
              <a:t>Третий уровень</a:t>
            </a:r>
          </a:p>
          <a:p>
            <a:pPr lvl="3" rtl="0"/>
            <a:r>
              <a:rPr lang="ru-RU" smtClean="0"/>
              <a:t>Четвертый уровень</a:t>
            </a:r>
          </a:p>
          <a:p>
            <a:pPr lvl="4" rtl="0"/>
            <a:r>
              <a:rPr lang="ru-RU" smtClean="0"/>
              <a:t>Пятый уровень</a:t>
            </a:r>
            <a:endParaRPr/>
          </a:p>
        </p:txBody>
      </p:sp>
      <p:sp>
        <p:nvSpPr>
          <p:cNvPr id="5" name="Замещающий текст 4"/>
          <p:cNvSpPr>
            <a:spLocks noGrp="1"/>
          </p:cNvSpPr>
          <p:nvPr>
            <p:ph type="body" sz="quarter" idx="3"/>
          </p:nvPr>
        </p:nvSpPr>
        <p:spPr>
          <a:xfrm>
            <a:off x="6297559" y="1803400"/>
            <a:ext cx="4977104" cy="914400"/>
          </a:xfrm>
        </p:spPr>
        <p:txBody>
          <a:bodyPr rtlCol="0" anchor="ctr">
            <a:noAutofit/>
          </a:bodyPr>
          <a:lstStyle>
            <a:lvl1pPr marL="0" indent="0" algn="l" rtl="0">
              <a:lnSpc>
                <a:spcPct val="80000"/>
              </a:lnSpc>
              <a:spcBef>
                <a:spcPts val="0"/>
              </a:spcBef>
              <a:buNone/>
              <a:defRPr sz="2800" b="0">
                <a:solidFill>
                  <a:schemeClr val="tx1"/>
                </a:solidFill>
              </a:defRPr>
            </a:lvl1pPr>
            <a:lvl2pPr marL="609493" indent="0" algn="l" rtl="0">
              <a:buNone/>
              <a:defRPr sz="2700" b="1"/>
            </a:lvl2pPr>
            <a:lvl3pPr marL="1218987" indent="0" algn="l" rtl="0">
              <a:buNone/>
              <a:defRPr sz="2400" b="1"/>
            </a:lvl3pPr>
            <a:lvl4pPr marL="1828480" indent="0" algn="l" rtl="0">
              <a:buNone/>
              <a:defRPr sz="2100" b="1"/>
            </a:lvl4pPr>
            <a:lvl5pPr marL="2437973" indent="0" algn="l" rtl="0">
              <a:buNone/>
              <a:defRPr sz="2100" b="1"/>
            </a:lvl5pPr>
            <a:lvl6pPr marL="3047467" indent="0" algn="l" rtl="0">
              <a:buNone/>
              <a:defRPr sz="2100" b="1"/>
            </a:lvl6pPr>
            <a:lvl7pPr marL="3656960" indent="0" algn="l" rtl="0">
              <a:buNone/>
              <a:defRPr sz="2100" b="1"/>
            </a:lvl7pPr>
            <a:lvl8pPr marL="4266453" indent="0" algn="l" rtl="0">
              <a:buNone/>
              <a:defRPr sz="2100" b="1"/>
            </a:lvl8pPr>
            <a:lvl9pPr marL="4875947" indent="0" algn="l" rtl="0">
              <a:buNone/>
              <a:defRPr sz="2100" b="1"/>
            </a:lvl9pPr>
          </a:lstStyle>
          <a:p>
            <a:pPr lvl="0" rtl="0"/>
            <a:r>
              <a:rPr lang="ru-RU" smtClean="0"/>
              <a:t>Образец текста</a:t>
            </a:r>
          </a:p>
        </p:txBody>
      </p:sp>
      <p:sp>
        <p:nvSpPr>
          <p:cNvPr id="6" name="Объект 5"/>
          <p:cNvSpPr>
            <a:spLocks noGrp="1"/>
          </p:cNvSpPr>
          <p:nvPr>
            <p:ph sz="quarter" idx="4"/>
          </p:nvPr>
        </p:nvSpPr>
        <p:spPr>
          <a:xfrm>
            <a:off x="6297559" y="2717800"/>
            <a:ext cx="4977104" cy="3556000"/>
          </a:xfrm>
        </p:spPr>
        <p:txBody>
          <a:bodyPr rtlCol="0">
            <a:normAutofit/>
          </a:bodyPr>
          <a:lstStyle>
            <a:lvl1pPr algn="l" rtl="0">
              <a:defRPr sz="2400"/>
            </a:lvl1pPr>
            <a:lvl2pPr algn="l" rtl="0">
              <a:defRPr sz="2000"/>
            </a:lvl2pPr>
            <a:lvl3pPr algn="l" rtl="0">
              <a:defRPr sz="1800"/>
            </a:lvl3pPr>
            <a:lvl4pPr algn="l" rtl="0">
              <a:defRPr sz="1600"/>
            </a:lvl4pPr>
            <a:lvl5pPr algn="l" rtl="0">
              <a:defRPr sz="1400"/>
            </a:lvl5pPr>
            <a:lvl6pPr marL="2669581" algn="l" rtl="0">
              <a:defRPr sz="1400"/>
            </a:lvl6pPr>
            <a:lvl7pPr marL="2669581" algn="l" rtl="0">
              <a:defRPr sz="1400"/>
            </a:lvl7pPr>
            <a:lvl8pPr marL="2669581" algn="l" rtl="0">
              <a:defRPr sz="1400" baseline="0"/>
            </a:lvl8pPr>
            <a:lvl9pPr marL="2669581" algn="l" rtl="0">
              <a:defRPr sz="1400" baseline="0"/>
            </a:lvl9pPr>
          </a:lstStyle>
          <a:p>
            <a:pPr lvl="0" rtl="0"/>
            <a:r>
              <a:rPr lang="ru-RU" smtClean="0"/>
              <a:t>Образец текста</a:t>
            </a:r>
          </a:p>
          <a:p>
            <a:pPr lvl="1" rtl="0"/>
            <a:r>
              <a:rPr lang="ru-RU" smtClean="0"/>
              <a:t>Второй уровень</a:t>
            </a:r>
          </a:p>
          <a:p>
            <a:pPr lvl="2" rtl="0"/>
            <a:r>
              <a:rPr lang="ru-RU" smtClean="0"/>
              <a:t>Третий уровень</a:t>
            </a:r>
          </a:p>
          <a:p>
            <a:pPr lvl="3" rtl="0"/>
            <a:r>
              <a:rPr lang="ru-RU" smtClean="0"/>
              <a:t>Четвертый уровень</a:t>
            </a:r>
          </a:p>
          <a:p>
            <a:pPr lvl="4" rtl="0"/>
            <a:r>
              <a:rPr lang="ru-RU" smtClean="0"/>
              <a:t>Пятый уровень</a:t>
            </a:r>
            <a:endParaRPr/>
          </a:p>
        </p:txBody>
      </p:sp>
      <p:sp>
        <p:nvSpPr>
          <p:cNvPr id="8" name="Нижний колонтитул 7"/>
          <p:cNvSpPr>
            <a:spLocks noGrp="1"/>
          </p:cNvSpPr>
          <p:nvPr>
            <p:ph type="ftr" sz="quarter" idx="11"/>
          </p:nvPr>
        </p:nvSpPr>
        <p:spPr/>
        <p:txBody>
          <a:bodyPr rtlCol="0"/>
          <a:lstStyle/>
          <a:p>
            <a:pPr rtl="0"/>
            <a:endParaRPr/>
          </a:p>
        </p:txBody>
      </p:sp>
      <p:sp>
        <p:nvSpPr>
          <p:cNvPr id="7" name="Дата 6"/>
          <p:cNvSpPr>
            <a:spLocks noGrp="1"/>
          </p:cNvSpPr>
          <p:nvPr>
            <p:ph type="dt" sz="half" idx="10"/>
          </p:nvPr>
        </p:nvSpPr>
        <p:spPr/>
        <p:txBody>
          <a:bodyPr rtlCol="0"/>
          <a:lstStyle/>
          <a:p>
            <a:pPr rtl="0"/>
            <a:r>
              <a:rPr lang="en-US"/>
              <a:t>24.06.2016</a:t>
            </a:r>
            <a:endParaRPr/>
          </a:p>
        </p:txBody>
      </p:sp>
      <p:sp>
        <p:nvSpPr>
          <p:cNvPr id="9" name="Номер слайда 8"/>
          <p:cNvSpPr>
            <a:spLocks noGrp="1"/>
          </p:cNvSpPr>
          <p:nvPr>
            <p:ph type="sldNum" sz="quarter" idx="12"/>
          </p:nvPr>
        </p:nvSpPr>
        <p:spPr/>
        <p:txBody>
          <a:bodyPr rtlCol="0"/>
          <a:lstStyle/>
          <a:p>
            <a:pPr rtl="0"/>
            <a:fld id="{E5FD5434-F838-4DD4-A17B-1CB1A1850DF4}" type="slidenum">
              <a:rPr/>
              <a:pPr rtl="0"/>
              <a:t>‹#›</a:t>
            </a:fld>
            <a:endParaRPr/>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p>
            <a:pPr rtl="0"/>
            <a:r>
              <a:rPr lang="ru-RU" smtClean="0"/>
              <a:t>Образец заголовка</a:t>
            </a:r>
            <a:endParaRPr/>
          </a:p>
        </p:txBody>
      </p:sp>
      <p:sp>
        <p:nvSpPr>
          <p:cNvPr id="4" name="Нижний колонтитул 3"/>
          <p:cNvSpPr>
            <a:spLocks noGrp="1"/>
          </p:cNvSpPr>
          <p:nvPr>
            <p:ph type="ftr" sz="quarter" idx="11"/>
          </p:nvPr>
        </p:nvSpPr>
        <p:spPr/>
        <p:txBody>
          <a:bodyPr rtlCol="0"/>
          <a:lstStyle/>
          <a:p>
            <a:pPr rtl="0"/>
            <a:endParaRPr/>
          </a:p>
        </p:txBody>
      </p:sp>
      <p:sp>
        <p:nvSpPr>
          <p:cNvPr id="3" name="Дата 2"/>
          <p:cNvSpPr>
            <a:spLocks noGrp="1"/>
          </p:cNvSpPr>
          <p:nvPr>
            <p:ph type="dt" sz="half" idx="10"/>
          </p:nvPr>
        </p:nvSpPr>
        <p:spPr/>
        <p:txBody>
          <a:bodyPr rtlCol="0"/>
          <a:lstStyle/>
          <a:p>
            <a:pPr rtl="0"/>
            <a:r>
              <a:rPr lang="en-US"/>
              <a:t>24.06.2016</a:t>
            </a:r>
            <a:endParaRPr/>
          </a:p>
        </p:txBody>
      </p:sp>
      <p:sp>
        <p:nvSpPr>
          <p:cNvPr id="5" name="Номер слайда 4"/>
          <p:cNvSpPr>
            <a:spLocks noGrp="1"/>
          </p:cNvSpPr>
          <p:nvPr>
            <p:ph type="sldNum" sz="quarter" idx="12"/>
          </p:nvPr>
        </p:nvSpPr>
        <p:spPr/>
        <p:txBody>
          <a:bodyPr rtlCol="0"/>
          <a:lstStyle/>
          <a:p>
            <a:pPr rtl="0"/>
            <a:fld id="{E5FD5434-F838-4DD4-A17B-1CB1A1850DF4}" type="slidenum">
              <a:rPr/>
              <a:pPr rtl="0"/>
              <a:t>‹#›</a:t>
            </a:fld>
            <a:endParaRPr/>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821163" y="482600"/>
            <a:ext cx="3961368" cy="1422400"/>
          </a:xfrm>
        </p:spPr>
        <p:txBody>
          <a:bodyPr rtlCol="0" anchor="b">
            <a:noAutofit/>
          </a:bodyPr>
          <a:lstStyle>
            <a:lvl1pPr algn="l" rtl="0">
              <a:defRPr sz="3200" b="0"/>
            </a:lvl1pPr>
          </a:lstStyle>
          <a:p>
            <a:pPr rtl="0"/>
            <a:r>
              <a:rPr lang="ru-RU" smtClean="0"/>
              <a:t>Образец заголовка</a:t>
            </a:r>
            <a:endParaRPr/>
          </a:p>
        </p:txBody>
      </p:sp>
      <p:sp>
        <p:nvSpPr>
          <p:cNvPr id="20" name="Прямоугольник 19"/>
          <p:cNvSpPr/>
          <p:nvPr/>
        </p:nvSpPr>
        <p:spPr>
          <a:xfrm>
            <a:off x="0" y="-1115"/>
            <a:ext cx="7618016" cy="68591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rtl="0"/>
            <a:endParaRPr/>
          </a:p>
        </p:txBody>
      </p:sp>
      <p:sp>
        <p:nvSpPr>
          <p:cNvPr id="3" name="Объект 2"/>
          <p:cNvSpPr>
            <a:spLocks noGrp="1"/>
          </p:cNvSpPr>
          <p:nvPr>
            <p:ph idx="1"/>
          </p:nvPr>
        </p:nvSpPr>
        <p:spPr bwMode="white">
          <a:xfrm>
            <a:off x="507868" y="482600"/>
            <a:ext cx="6602280" cy="5842001"/>
          </a:xfrm>
        </p:spPr>
        <p:txBody>
          <a:bodyPr rtlCol="0">
            <a:normAutofit/>
          </a:bodyPr>
          <a:lstStyle>
            <a:lvl1pPr algn="l" rtl="0">
              <a:defRPr sz="2800"/>
            </a:lvl1pPr>
            <a:lvl2pPr algn="l" rtl="0">
              <a:defRPr sz="2400"/>
            </a:lvl2pPr>
            <a:lvl3pPr algn="l" rtl="0">
              <a:defRPr sz="2000"/>
            </a:lvl3pPr>
            <a:lvl4pPr algn="l" rtl="0">
              <a:defRPr sz="1800"/>
            </a:lvl4pPr>
            <a:lvl5pPr algn="l" rtl="0">
              <a:defRPr sz="1600"/>
            </a:lvl5pPr>
            <a:lvl6pPr algn="l" rtl="0">
              <a:defRPr sz="1600"/>
            </a:lvl6pPr>
            <a:lvl7pPr algn="l" rtl="0">
              <a:defRPr sz="1600"/>
            </a:lvl7pPr>
            <a:lvl8pPr algn="l" rtl="0">
              <a:defRPr sz="1600"/>
            </a:lvl8pPr>
            <a:lvl9pPr algn="l" rtl="0">
              <a:defRPr sz="1600"/>
            </a:lvl9pPr>
          </a:lstStyle>
          <a:p>
            <a:pPr lvl="0" rtl="0"/>
            <a:r>
              <a:rPr lang="ru-RU" smtClean="0"/>
              <a:t>Образец текста</a:t>
            </a:r>
          </a:p>
          <a:p>
            <a:pPr lvl="1" rtl="0"/>
            <a:r>
              <a:rPr lang="ru-RU" smtClean="0"/>
              <a:t>Второй уровень</a:t>
            </a:r>
          </a:p>
          <a:p>
            <a:pPr lvl="2" rtl="0"/>
            <a:r>
              <a:rPr lang="ru-RU" smtClean="0"/>
              <a:t>Третий уровень</a:t>
            </a:r>
          </a:p>
          <a:p>
            <a:pPr lvl="3" rtl="0"/>
            <a:r>
              <a:rPr lang="ru-RU" smtClean="0"/>
              <a:t>Четвертый уровень</a:t>
            </a:r>
          </a:p>
          <a:p>
            <a:pPr lvl="4" rtl="0"/>
            <a:r>
              <a:rPr lang="ru-RU" smtClean="0"/>
              <a:t>Пятый уровень</a:t>
            </a:r>
            <a:endParaRPr/>
          </a:p>
        </p:txBody>
      </p:sp>
      <p:sp>
        <p:nvSpPr>
          <p:cNvPr id="4" name="Замещающий текст 3"/>
          <p:cNvSpPr>
            <a:spLocks noGrp="1"/>
          </p:cNvSpPr>
          <p:nvPr>
            <p:ph type="body" sz="half" idx="2"/>
          </p:nvPr>
        </p:nvSpPr>
        <p:spPr>
          <a:xfrm>
            <a:off x="7821163" y="2108200"/>
            <a:ext cx="3961368" cy="4267200"/>
          </a:xfrm>
        </p:spPr>
        <p:txBody>
          <a:bodyPr rtlCol="0" anchor="t" anchorCtr="0">
            <a:normAutofit/>
          </a:bodyPr>
          <a:lstStyle>
            <a:lvl1pPr marL="0" indent="0" algn="l" rtl="0">
              <a:spcBef>
                <a:spcPts val="1600"/>
              </a:spcBef>
              <a:buNone/>
              <a:defRPr sz="2000">
                <a:solidFill>
                  <a:schemeClr val="tx1"/>
                </a:solidFill>
              </a:defRPr>
            </a:lvl1pPr>
            <a:lvl2pPr marL="609493" indent="0" algn="l" rtl="0">
              <a:buNone/>
              <a:defRPr sz="1600"/>
            </a:lvl2pPr>
            <a:lvl3pPr marL="1218987" indent="0" algn="l" rtl="0">
              <a:buNone/>
              <a:defRPr sz="1300"/>
            </a:lvl3pPr>
            <a:lvl4pPr marL="1828480" indent="0" algn="l" rtl="0">
              <a:buNone/>
              <a:defRPr sz="1200"/>
            </a:lvl4pPr>
            <a:lvl5pPr marL="2437973" indent="0" algn="l" rtl="0">
              <a:buNone/>
              <a:defRPr sz="1200"/>
            </a:lvl5pPr>
            <a:lvl6pPr marL="3047467" indent="0" algn="l" rtl="0">
              <a:buNone/>
              <a:defRPr sz="1200"/>
            </a:lvl6pPr>
            <a:lvl7pPr marL="3656960" indent="0" algn="l" rtl="0">
              <a:buNone/>
              <a:defRPr sz="1200"/>
            </a:lvl7pPr>
            <a:lvl8pPr marL="4266453" indent="0" algn="l" rtl="0">
              <a:buNone/>
              <a:defRPr sz="1200"/>
            </a:lvl8pPr>
            <a:lvl9pPr marL="4875947" indent="0" algn="l" rtl="0">
              <a:buNone/>
              <a:defRPr sz="1200"/>
            </a:lvl9pPr>
          </a:lstStyle>
          <a:p>
            <a:pPr lvl="0" rtl="0"/>
            <a:r>
              <a:rPr lang="ru-RU" smtClean="0"/>
              <a:t>Образец текста</a:t>
            </a:r>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8" name="Равнобедренный треугольник 5"/>
          <p:cNvSpPr/>
          <p:nvPr/>
        </p:nvSpPr>
        <p:spPr>
          <a:xfrm>
            <a:off x="-1607" y="-1115"/>
            <a:ext cx="12190403" cy="6863692"/>
          </a:xfrm>
          <a:custGeom>
            <a:avLst/>
            <a:gdLst/>
            <a:ahLst/>
            <a:cxnLst/>
            <a:rect l="l" t="t" r="r" b="b"/>
            <a:pathLst>
              <a:path w="9145184" h="5147769">
                <a:moveTo>
                  <a:pt x="4573206" y="2611793"/>
                </a:moveTo>
                <a:lnTo>
                  <a:pt x="4673081" y="5144337"/>
                </a:lnTo>
                <a:lnTo>
                  <a:pt x="4473331" y="5144337"/>
                </a:lnTo>
                <a:close/>
                <a:moveTo>
                  <a:pt x="4571642" y="2577669"/>
                </a:moveTo>
                <a:lnTo>
                  <a:pt x="4568842" y="2582993"/>
                </a:lnTo>
                <a:lnTo>
                  <a:pt x="4572592" y="2595063"/>
                </a:lnTo>
                <a:lnTo>
                  <a:pt x="4576342" y="2582993"/>
                </a:lnTo>
                <a:lnTo>
                  <a:pt x="4573542" y="2577669"/>
                </a:lnTo>
                <a:lnTo>
                  <a:pt x="4576527" y="2582398"/>
                </a:lnTo>
                <a:lnTo>
                  <a:pt x="4577948" y="2577822"/>
                </a:lnTo>
                <a:lnTo>
                  <a:pt x="4576812" y="2582849"/>
                </a:lnTo>
                <a:lnTo>
                  <a:pt x="6195680" y="5147769"/>
                </a:lnTo>
                <a:lnTo>
                  <a:pt x="5925258" y="5147769"/>
                </a:lnTo>
                <a:lnTo>
                  <a:pt x="4576648" y="2583574"/>
                </a:lnTo>
                <a:lnTo>
                  <a:pt x="4573436" y="2597778"/>
                </a:lnTo>
                <a:lnTo>
                  <a:pt x="5365626" y="5147732"/>
                </a:lnTo>
                <a:lnTo>
                  <a:pt x="5148352" y="5147731"/>
                </a:lnTo>
                <a:lnTo>
                  <a:pt x="4572592" y="2601509"/>
                </a:lnTo>
                <a:lnTo>
                  <a:pt x="3996832" y="5147731"/>
                </a:lnTo>
                <a:lnTo>
                  <a:pt x="3779558" y="5147732"/>
                </a:lnTo>
                <a:lnTo>
                  <a:pt x="4571749" y="2597778"/>
                </a:lnTo>
                <a:lnTo>
                  <a:pt x="4568537" y="2583574"/>
                </a:lnTo>
                <a:lnTo>
                  <a:pt x="3219926" y="5147769"/>
                </a:lnTo>
                <a:lnTo>
                  <a:pt x="2949504" y="5147769"/>
                </a:lnTo>
                <a:lnTo>
                  <a:pt x="4568373" y="2582849"/>
                </a:lnTo>
                <a:lnTo>
                  <a:pt x="4567236" y="2577822"/>
                </a:lnTo>
                <a:lnTo>
                  <a:pt x="4568658" y="2582398"/>
                </a:lnTo>
                <a:close/>
                <a:moveTo>
                  <a:pt x="4575557" y="2575085"/>
                </a:moveTo>
                <a:lnTo>
                  <a:pt x="7359080" y="5147393"/>
                </a:lnTo>
                <a:lnTo>
                  <a:pt x="6952676" y="5147393"/>
                </a:lnTo>
                <a:close/>
                <a:moveTo>
                  <a:pt x="4569627" y="2575085"/>
                </a:moveTo>
                <a:lnTo>
                  <a:pt x="2192508" y="5147393"/>
                </a:lnTo>
                <a:lnTo>
                  <a:pt x="1786104" y="5147393"/>
                </a:lnTo>
                <a:close/>
                <a:moveTo>
                  <a:pt x="4575024" y="2574459"/>
                </a:moveTo>
                <a:lnTo>
                  <a:pt x="4578940" y="2575344"/>
                </a:lnTo>
                <a:lnTo>
                  <a:pt x="4578048" y="2574781"/>
                </a:lnTo>
                <a:lnTo>
                  <a:pt x="4579253" y="2575415"/>
                </a:lnTo>
                <a:lnTo>
                  <a:pt x="9145184" y="3607878"/>
                </a:lnTo>
                <a:lnTo>
                  <a:pt x="9145184" y="3994264"/>
                </a:lnTo>
                <a:lnTo>
                  <a:pt x="4580914" y="2576289"/>
                </a:lnTo>
                <a:lnTo>
                  <a:pt x="9144554" y="4976484"/>
                </a:lnTo>
                <a:lnTo>
                  <a:pt x="9144554" y="5147483"/>
                </a:lnTo>
                <a:lnTo>
                  <a:pt x="8654212" y="5147483"/>
                </a:lnTo>
                <a:lnTo>
                  <a:pt x="4579973" y="2575996"/>
                </a:lnTo>
                <a:close/>
                <a:moveTo>
                  <a:pt x="4570160" y="2574459"/>
                </a:moveTo>
                <a:lnTo>
                  <a:pt x="4565211" y="2575996"/>
                </a:lnTo>
                <a:lnTo>
                  <a:pt x="490972" y="5147483"/>
                </a:lnTo>
                <a:lnTo>
                  <a:pt x="629" y="5147483"/>
                </a:lnTo>
                <a:lnTo>
                  <a:pt x="630" y="4976484"/>
                </a:lnTo>
                <a:lnTo>
                  <a:pt x="4564270" y="2576289"/>
                </a:lnTo>
                <a:lnTo>
                  <a:pt x="0" y="3994264"/>
                </a:lnTo>
                <a:lnTo>
                  <a:pt x="0" y="3607878"/>
                </a:lnTo>
                <a:lnTo>
                  <a:pt x="4565931" y="2575415"/>
                </a:lnTo>
                <a:lnTo>
                  <a:pt x="4567137" y="2574781"/>
                </a:lnTo>
                <a:lnTo>
                  <a:pt x="4566244" y="2575344"/>
                </a:lnTo>
                <a:close/>
                <a:moveTo>
                  <a:pt x="630" y="286"/>
                </a:moveTo>
                <a:lnTo>
                  <a:pt x="490972" y="286"/>
                </a:lnTo>
                <a:lnTo>
                  <a:pt x="4565212" y="2571773"/>
                </a:lnTo>
                <a:lnTo>
                  <a:pt x="4567326" y="2572430"/>
                </a:lnTo>
                <a:lnTo>
                  <a:pt x="4569443" y="2572513"/>
                </a:lnTo>
                <a:lnTo>
                  <a:pt x="1786104" y="376"/>
                </a:lnTo>
                <a:lnTo>
                  <a:pt x="2192508" y="376"/>
                </a:lnTo>
                <a:lnTo>
                  <a:pt x="4569471" y="2572514"/>
                </a:lnTo>
                <a:lnTo>
                  <a:pt x="4571301" y="2572587"/>
                </a:lnTo>
                <a:lnTo>
                  <a:pt x="4569599" y="2572654"/>
                </a:lnTo>
                <a:lnTo>
                  <a:pt x="4569627" y="2572684"/>
                </a:lnTo>
                <a:lnTo>
                  <a:pt x="4569595" y="2572654"/>
                </a:lnTo>
                <a:lnTo>
                  <a:pt x="4568222" y="2572708"/>
                </a:lnTo>
                <a:lnTo>
                  <a:pt x="4570160" y="2573310"/>
                </a:lnTo>
                <a:lnTo>
                  <a:pt x="4567604" y="2572732"/>
                </a:lnTo>
                <a:lnTo>
                  <a:pt x="4566783" y="2572765"/>
                </a:lnTo>
                <a:lnTo>
                  <a:pt x="4567137" y="2572988"/>
                </a:lnTo>
                <a:lnTo>
                  <a:pt x="4566717" y="2572767"/>
                </a:lnTo>
                <a:lnTo>
                  <a:pt x="1205" y="2752816"/>
                </a:lnTo>
                <a:lnTo>
                  <a:pt x="1205" y="2392358"/>
                </a:lnTo>
                <a:lnTo>
                  <a:pt x="4565974" y="2572377"/>
                </a:lnTo>
                <a:lnTo>
                  <a:pt x="4565931" y="2572354"/>
                </a:lnTo>
                <a:lnTo>
                  <a:pt x="0" y="1539891"/>
                </a:lnTo>
                <a:lnTo>
                  <a:pt x="0" y="1153505"/>
                </a:lnTo>
                <a:lnTo>
                  <a:pt x="4564271" y="2571481"/>
                </a:lnTo>
                <a:lnTo>
                  <a:pt x="630" y="171286"/>
                </a:lnTo>
                <a:close/>
                <a:moveTo>
                  <a:pt x="9144554" y="286"/>
                </a:moveTo>
                <a:lnTo>
                  <a:pt x="9144554" y="171286"/>
                </a:lnTo>
                <a:lnTo>
                  <a:pt x="4580915" y="2571480"/>
                </a:lnTo>
                <a:lnTo>
                  <a:pt x="9145184" y="1153505"/>
                </a:lnTo>
                <a:lnTo>
                  <a:pt x="9145184" y="1539891"/>
                </a:lnTo>
                <a:lnTo>
                  <a:pt x="4579254" y="2572354"/>
                </a:lnTo>
                <a:lnTo>
                  <a:pt x="4579211" y="2572377"/>
                </a:lnTo>
                <a:lnTo>
                  <a:pt x="9143978" y="2392358"/>
                </a:lnTo>
                <a:lnTo>
                  <a:pt x="9143979" y="2752816"/>
                </a:lnTo>
                <a:lnTo>
                  <a:pt x="4578467" y="2572767"/>
                </a:lnTo>
                <a:lnTo>
                  <a:pt x="4578048" y="2572988"/>
                </a:lnTo>
                <a:lnTo>
                  <a:pt x="4578402" y="2572765"/>
                </a:lnTo>
                <a:lnTo>
                  <a:pt x="4577580" y="2572732"/>
                </a:lnTo>
                <a:lnTo>
                  <a:pt x="4575024" y="2573310"/>
                </a:lnTo>
                <a:lnTo>
                  <a:pt x="4576963" y="2572708"/>
                </a:lnTo>
                <a:lnTo>
                  <a:pt x="4575590" y="2572654"/>
                </a:lnTo>
                <a:lnTo>
                  <a:pt x="4575557" y="2572684"/>
                </a:lnTo>
                <a:lnTo>
                  <a:pt x="4575585" y="2572654"/>
                </a:lnTo>
                <a:lnTo>
                  <a:pt x="4573884" y="2572587"/>
                </a:lnTo>
                <a:lnTo>
                  <a:pt x="4575714" y="2572515"/>
                </a:lnTo>
                <a:lnTo>
                  <a:pt x="6952676" y="376"/>
                </a:lnTo>
                <a:lnTo>
                  <a:pt x="7359080" y="376"/>
                </a:lnTo>
                <a:lnTo>
                  <a:pt x="4575742" y="2572513"/>
                </a:lnTo>
                <a:lnTo>
                  <a:pt x="4577858" y="2572430"/>
                </a:lnTo>
                <a:lnTo>
                  <a:pt x="4579973" y="2571773"/>
                </a:lnTo>
                <a:lnTo>
                  <a:pt x="8654212" y="286"/>
                </a:lnTo>
                <a:close/>
                <a:moveTo>
                  <a:pt x="3219926" y="0"/>
                </a:moveTo>
                <a:lnTo>
                  <a:pt x="4568537" y="2564195"/>
                </a:lnTo>
                <a:lnTo>
                  <a:pt x="4571749" y="2549991"/>
                </a:lnTo>
                <a:lnTo>
                  <a:pt x="3779558" y="38"/>
                </a:lnTo>
                <a:lnTo>
                  <a:pt x="3996832" y="38"/>
                </a:lnTo>
                <a:lnTo>
                  <a:pt x="4572260" y="2544793"/>
                </a:lnTo>
                <a:lnTo>
                  <a:pt x="4471935" y="837"/>
                </a:lnTo>
                <a:lnTo>
                  <a:pt x="4674477" y="837"/>
                </a:lnTo>
                <a:lnTo>
                  <a:pt x="4574412" y="2538215"/>
                </a:lnTo>
                <a:lnTo>
                  <a:pt x="5148352" y="38"/>
                </a:lnTo>
                <a:lnTo>
                  <a:pt x="5365626" y="38"/>
                </a:lnTo>
                <a:lnTo>
                  <a:pt x="4574021" y="2548106"/>
                </a:lnTo>
                <a:lnTo>
                  <a:pt x="4573871" y="2551916"/>
                </a:lnTo>
                <a:lnTo>
                  <a:pt x="4576648" y="2564195"/>
                </a:lnTo>
                <a:lnTo>
                  <a:pt x="5925258" y="0"/>
                </a:lnTo>
                <a:lnTo>
                  <a:pt x="6195680" y="0"/>
                </a:lnTo>
                <a:lnTo>
                  <a:pt x="4576812" y="2564920"/>
                </a:lnTo>
                <a:lnTo>
                  <a:pt x="4577948" y="2569947"/>
                </a:lnTo>
                <a:lnTo>
                  <a:pt x="4576527" y="2565371"/>
                </a:lnTo>
                <a:lnTo>
                  <a:pt x="4573542" y="2570100"/>
                </a:lnTo>
                <a:lnTo>
                  <a:pt x="4576342" y="2564777"/>
                </a:lnTo>
                <a:lnTo>
                  <a:pt x="4573699" y="2556271"/>
                </a:lnTo>
                <a:lnTo>
                  <a:pt x="4573206" y="2568777"/>
                </a:lnTo>
                <a:lnTo>
                  <a:pt x="4572575" y="2552763"/>
                </a:lnTo>
                <a:lnTo>
                  <a:pt x="4568842" y="2564777"/>
                </a:lnTo>
                <a:lnTo>
                  <a:pt x="4571642" y="2570100"/>
                </a:lnTo>
                <a:lnTo>
                  <a:pt x="4568658" y="2565371"/>
                </a:lnTo>
                <a:lnTo>
                  <a:pt x="4567236" y="2569947"/>
                </a:lnTo>
                <a:lnTo>
                  <a:pt x="4568373" y="2564920"/>
                </a:lnTo>
                <a:lnTo>
                  <a:pt x="2949504" y="0"/>
                </a:lnTo>
                <a:close/>
              </a:path>
            </a:pathLst>
          </a:custGeom>
          <a:gradFill>
            <a:gsLst>
              <a:gs pos="0">
                <a:schemeClr val="bg1">
                  <a:alpha val="1000"/>
                </a:schemeClr>
              </a:gs>
              <a:gs pos="100000">
                <a:schemeClr val="bg1">
                  <a:alpha val="1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rtl="0"/>
            <a:endParaRPr/>
          </a:p>
        </p:txBody>
      </p:sp>
      <p:sp>
        <p:nvSpPr>
          <p:cNvPr id="2" name="Заголовок 1"/>
          <p:cNvSpPr>
            <a:spLocks noGrp="1"/>
          </p:cNvSpPr>
          <p:nvPr>
            <p:ph type="title"/>
          </p:nvPr>
        </p:nvSpPr>
        <p:spPr>
          <a:xfrm>
            <a:off x="6399133" y="1905000"/>
            <a:ext cx="5180251" cy="1727200"/>
          </a:xfrm>
        </p:spPr>
        <p:txBody>
          <a:bodyPr rtlCol="0" anchor="b" anchorCtr="0">
            <a:normAutofit/>
          </a:bodyPr>
          <a:lstStyle>
            <a:lvl1pPr algn="l" rtl="0">
              <a:defRPr sz="3200" b="0"/>
            </a:lvl1pPr>
          </a:lstStyle>
          <a:p>
            <a:pPr rtl="0"/>
            <a:r>
              <a:rPr lang="ru-RU" smtClean="0"/>
              <a:t>Образец заголовка</a:t>
            </a:r>
            <a:endParaRPr/>
          </a:p>
        </p:txBody>
      </p:sp>
      <p:sp>
        <p:nvSpPr>
          <p:cNvPr id="9" name="Прямоугольник 8"/>
          <p:cNvSpPr/>
          <p:nvPr/>
        </p:nvSpPr>
        <p:spPr>
          <a:xfrm>
            <a:off x="0" y="-1115"/>
            <a:ext cx="6093594" cy="68591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rtl="0"/>
            <a:endParaRPr/>
          </a:p>
        </p:txBody>
      </p:sp>
      <p:sp>
        <p:nvSpPr>
          <p:cNvPr id="3" name="Рисунок 2" descr="Пустой заполнитель, вместо которого можно добавить изображение. Щелкните заполнитель и выберите изображение, которое необходимо добавить.&#10;"/>
          <p:cNvSpPr>
            <a:spLocks noGrp="1"/>
          </p:cNvSpPr>
          <p:nvPr>
            <p:ph type="pic" idx="1"/>
          </p:nvPr>
        </p:nvSpPr>
        <p:spPr>
          <a:xfrm>
            <a:off x="507869" y="482601"/>
            <a:ext cx="5077859" cy="5862706"/>
          </a:xfrm>
          <a:noFill/>
          <a:ln w="9525">
            <a:noFill/>
            <a:miter lim="800000"/>
          </a:ln>
          <a:effectLst/>
        </p:spPr>
        <p:txBody>
          <a:bodyPr rtlCol="0">
            <a:normAutofit/>
          </a:bodyPr>
          <a:lstStyle>
            <a:lvl1pPr marL="0" indent="0" algn="ctr" rtl="0">
              <a:buNone/>
              <a:defRPr sz="2700"/>
            </a:lvl1pPr>
            <a:lvl2pPr marL="609493" indent="0" algn="l" rtl="0">
              <a:buNone/>
              <a:defRPr sz="3700"/>
            </a:lvl2pPr>
            <a:lvl3pPr marL="1218987" indent="0" algn="l" rtl="0">
              <a:buNone/>
              <a:defRPr sz="3200"/>
            </a:lvl3pPr>
            <a:lvl4pPr marL="1828480" indent="0" algn="l" rtl="0">
              <a:buNone/>
              <a:defRPr sz="2700"/>
            </a:lvl4pPr>
            <a:lvl5pPr marL="2437973" indent="0" algn="l" rtl="0">
              <a:buNone/>
              <a:defRPr sz="2700"/>
            </a:lvl5pPr>
            <a:lvl6pPr marL="3047467" indent="0" algn="l" rtl="0">
              <a:buNone/>
              <a:defRPr sz="2700"/>
            </a:lvl6pPr>
            <a:lvl7pPr marL="3656960" indent="0" algn="l" rtl="0">
              <a:buNone/>
              <a:defRPr sz="2700"/>
            </a:lvl7pPr>
            <a:lvl8pPr marL="4266453" indent="0" algn="l" rtl="0">
              <a:buNone/>
              <a:defRPr sz="2700"/>
            </a:lvl8pPr>
            <a:lvl9pPr marL="4875947" indent="0" algn="l" rtl="0">
              <a:buNone/>
              <a:defRPr sz="2700"/>
            </a:lvl9pPr>
          </a:lstStyle>
          <a:p>
            <a:pPr rtl="0"/>
            <a:r>
              <a:rPr lang="ru-RU" smtClean="0"/>
              <a:t>Вставка рисунка</a:t>
            </a:r>
            <a:endParaRPr/>
          </a:p>
        </p:txBody>
      </p:sp>
      <p:sp>
        <p:nvSpPr>
          <p:cNvPr id="4" name="Замещающий текст 3"/>
          <p:cNvSpPr>
            <a:spLocks noGrp="1"/>
          </p:cNvSpPr>
          <p:nvPr>
            <p:ph type="body" sz="half" idx="2"/>
          </p:nvPr>
        </p:nvSpPr>
        <p:spPr>
          <a:xfrm>
            <a:off x="6399133" y="3733800"/>
            <a:ext cx="5180251" cy="1727200"/>
          </a:xfrm>
        </p:spPr>
        <p:txBody>
          <a:bodyPr rtlCol="0">
            <a:normAutofit/>
          </a:bodyPr>
          <a:lstStyle>
            <a:lvl1pPr marL="0" indent="0" algn="l" rtl="0">
              <a:spcBef>
                <a:spcPts val="1600"/>
              </a:spcBef>
              <a:buNone/>
              <a:defRPr sz="2000">
                <a:solidFill>
                  <a:schemeClr val="tx1"/>
                </a:solidFill>
              </a:defRPr>
            </a:lvl1pPr>
            <a:lvl2pPr marL="609493" indent="0" algn="l" rtl="0">
              <a:buNone/>
              <a:defRPr sz="1600"/>
            </a:lvl2pPr>
            <a:lvl3pPr marL="1218987" indent="0" algn="l" rtl="0">
              <a:buNone/>
              <a:defRPr sz="1300"/>
            </a:lvl3pPr>
            <a:lvl4pPr marL="1828480" indent="0" algn="l" rtl="0">
              <a:buNone/>
              <a:defRPr sz="1200"/>
            </a:lvl4pPr>
            <a:lvl5pPr marL="2437973" indent="0" algn="l" rtl="0">
              <a:buNone/>
              <a:defRPr sz="1200"/>
            </a:lvl5pPr>
            <a:lvl6pPr marL="3047467" indent="0" algn="l" rtl="0">
              <a:buNone/>
              <a:defRPr sz="1200"/>
            </a:lvl6pPr>
            <a:lvl7pPr marL="3656960" indent="0" algn="l" rtl="0">
              <a:buNone/>
              <a:defRPr sz="1200"/>
            </a:lvl7pPr>
            <a:lvl8pPr marL="4266453" indent="0" algn="l" rtl="0">
              <a:buNone/>
              <a:defRPr sz="1200"/>
            </a:lvl8pPr>
            <a:lvl9pPr marL="4875947" indent="0" algn="l" rtl="0">
              <a:buNone/>
              <a:defRPr sz="1200"/>
            </a:lvl9pPr>
          </a:lstStyle>
          <a:p>
            <a:pPr lvl="0" rtl="0"/>
            <a:r>
              <a:rPr lang="ru-RU" smtClean="0"/>
              <a:t>Образец текста</a:t>
            </a:r>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Альтернативный 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821163" y="482600"/>
            <a:ext cx="3961368" cy="1422400"/>
          </a:xfrm>
        </p:spPr>
        <p:txBody>
          <a:bodyPr rtlCol="0" anchor="b" anchorCtr="0">
            <a:normAutofit/>
          </a:bodyPr>
          <a:lstStyle>
            <a:lvl1pPr algn="l" rtl="0">
              <a:defRPr sz="3200" b="0"/>
            </a:lvl1pPr>
          </a:lstStyle>
          <a:p>
            <a:pPr rtl="0"/>
            <a:r>
              <a:rPr lang="ru-RU" smtClean="0"/>
              <a:t>Образец заголовка</a:t>
            </a:r>
            <a:endParaRPr/>
          </a:p>
        </p:txBody>
      </p:sp>
      <p:sp>
        <p:nvSpPr>
          <p:cNvPr id="9" name="Прямоугольник 8" descr="&#10;"/>
          <p:cNvSpPr/>
          <p:nvPr/>
        </p:nvSpPr>
        <p:spPr>
          <a:xfrm>
            <a:off x="0" y="-1115"/>
            <a:ext cx="7618016" cy="68591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rtl="0"/>
            <a:endParaRPr/>
          </a:p>
        </p:txBody>
      </p:sp>
      <p:sp>
        <p:nvSpPr>
          <p:cNvPr id="3" name="Рисунок 2" descr="Пустой заполнитель, вместо которого можно добавить изображение. Щелкните заполнитель и выберите изображение, которое необходимо добавить.&#10;"/>
          <p:cNvSpPr>
            <a:spLocks noGrp="1"/>
          </p:cNvSpPr>
          <p:nvPr>
            <p:ph type="pic" idx="1"/>
          </p:nvPr>
        </p:nvSpPr>
        <p:spPr>
          <a:xfrm>
            <a:off x="507868" y="482600"/>
            <a:ext cx="6602281" cy="5842001"/>
          </a:xfrm>
          <a:noFill/>
          <a:ln w="9525">
            <a:noFill/>
            <a:miter lim="800000"/>
          </a:ln>
          <a:effectLst/>
        </p:spPr>
        <p:txBody>
          <a:bodyPr rtlCol="0">
            <a:normAutofit/>
          </a:bodyPr>
          <a:lstStyle>
            <a:lvl1pPr marL="0" indent="0" algn="ctr" rtl="0">
              <a:buNone/>
              <a:defRPr sz="2700"/>
            </a:lvl1pPr>
            <a:lvl2pPr marL="609493" indent="0" algn="l" rtl="0">
              <a:buNone/>
              <a:defRPr sz="3700"/>
            </a:lvl2pPr>
            <a:lvl3pPr marL="1218987" indent="0" algn="l" rtl="0">
              <a:buNone/>
              <a:defRPr sz="3200"/>
            </a:lvl3pPr>
            <a:lvl4pPr marL="1828480" indent="0" algn="l" rtl="0">
              <a:buNone/>
              <a:defRPr sz="2700"/>
            </a:lvl4pPr>
            <a:lvl5pPr marL="2437973" indent="0" algn="l" rtl="0">
              <a:buNone/>
              <a:defRPr sz="2700"/>
            </a:lvl5pPr>
            <a:lvl6pPr marL="3047467" indent="0" algn="l" rtl="0">
              <a:buNone/>
              <a:defRPr sz="2700"/>
            </a:lvl6pPr>
            <a:lvl7pPr marL="3656960" indent="0" algn="l" rtl="0">
              <a:buNone/>
              <a:defRPr sz="2700"/>
            </a:lvl7pPr>
            <a:lvl8pPr marL="4266453" indent="0" algn="l" rtl="0">
              <a:buNone/>
              <a:defRPr sz="2700"/>
            </a:lvl8pPr>
            <a:lvl9pPr marL="4875947" indent="0" algn="l" rtl="0">
              <a:buNone/>
              <a:defRPr sz="2700"/>
            </a:lvl9pPr>
          </a:lstStyle>
          <a:p>
            <a:pPr rtl="0"/>
            <a:r>
              <a:rPr lang="ru-RU" smtClean="0"/>
              <a:t>Вставка рисунка</a:t>
            </a:r>
            <a:endParaRPr dirty="0"/>
          </a:p>
        </p:txBody>
      </p:sp>
      <p:sp>
        <p:nvSpPr>
          <p:cNvPr id="4" name="Замещающий текст 3"/>
          <p:cNvSpPr>
            <a:spLocks noGrp="1"/>
          </p:cNvSpPr>
          <p:nvPr>
            <p:ph type="body" sz="half" idx="2"/>
          </p:nvPr>
        </p:nvSpPr>
        <p:spPr>
          <a:xfrm>
            <a:off x="7821163" y="2108200"/>
            <a:ext cx="3961368" cy="4267200"/>
          </a:xfrm>
        </p:spPr>
        <p:txBody>
          <a:bodyPr rtlCol="0">
            <a:normAutofit/>
          </a:bodyPr>
          <a:lstStyle>
            <a:lvl1pPr marL="0" indent="0" algn="l" rtl="0">
              <a:spcBef>
                <a:spcPts val="1600"/>
              </a:spcBef>
              <a:buNone/>
              <a:defRPr sz="2000">
                <a:solidFill>
                  <a:schemeClr val="tx1"/>
                </a:solidFill>
              </a:defRPr>
            </a:lvl1pPr>
            <a:lvl2pPr marL="609493" indent="0" algn="l" rtl="0">
              <a:buNone/>
              <a:defRPr sz="1600"/>
            </a:lvl2pPr>
            <a:lvl3pPr marL="1218987" indent="0" algn="l" rtl="0">
              <a:buNone/>
              <a:defRPr sz="1300"/>
            </a:lvl3pPr>
            <a:lvl4pPr marL="1828480" indent="0" algn="l" rtl="0">
              <a:buNone/>
              <a:defRPr sz="1200"/>
            </a:lvl4pPr>
            <a:lvl5pPr marL="2437973" indent="0" algn="l" rtl="0">
              <a:buNone/>
              <a:defRPr sz="1200"/>
            </a:lvl5pPr>
            <a:lvl6pPr marL="3047467" indent="0" algn="l" rtl="0">
              <a:buNone/>
              <a:defRPr sz="1200"/>
            </a:lvl6pPr>
            <a:lvl7pPr marL="3656960" indent="0" algn="l" rtl="0">
              <a:buNone/>
              <a:defRPr sz="1200"/>
            </a:lvl7pPr>
            <a:lvl8pPr marL="4266453" indent="0" algn="l" rtl="0">
              <a:buNone/>
              <a:defRPr sz="1200"/>
            </a:lvl8pPr>
            <a:lvl9pPr marL="4875947" indent="0" algn="l" rtl="0">
              <a:buNone/>
              <a:defRPr sz="1200"/>
            </a:lvl9pPr>
          </a:lstStyle>
          <a:p>
            <a:pPr lvl="0" rtl="0"/>
            <a:r>
              <a:rPr lang="ru-RU" smtClean="0"/>
              <a:t>Образец текста</a:t>
            </a:r>
          </a:p>
        </p:txBody>
      </p:sp>
    </p:spTree>
    <p:extLst>
      <p:ext uri="{BB962C8B-B14F-4D97-AF65-F5344CB8AC3E}">
        <p14:creationId xmlns:p14="http://schemas.microsoft.com/office/powerpoint/2010/main" xmlns="" val="2076303992"/>
      </p:ext>
    </p:extLst>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rtlCol="0"/>
          <a:lstStyle/>
          <a:p>
            <a:pPr rtl="0"/>
            <a:r>
              <a:rPr lang="ru-RU" smtClean="0"/>
              <a:t>Образец заголовка</a:t>
            </a:r>
            <a:endParaRPr/>
          </a:p>
        </p:txBody>
      </p:sp>
      <p:sp>
        <p:nvSpPr>
          <p:cNvPr id="3" name="Вертикальный текст 2"/>
          <p:cNvSpPr>
            <a:spLocks noGrp="1"/>
          </p:cNvSpPr>
          <p:nvPr>
            <p:ph type="body" orient="vert" idx="1"/>
          </p:nvPr>
        </p:nvSpPr>
        <p:spPr/>
        <p:txBody>
          <a:bodyPr vert="eaVert" rtlCol="0"/>
          <a:lstStyle>
            <a:lvl5pPr algn="l" rtl="0">
              <a:defRPr/>
            </a:lvl5pPr>
            <a:lvl6pPr marL="2669581" algn="l" rtl="0">
              <a:defRPr baseline="0"/>
            </a:lvl6pPr>
            <a:lvl7pPr marL="2669581" algn="l" rtl="0">
              <a:defRPr baseline="0"/>
            </a:lvl7pPr>
            <a:lvl8pPr marL="2669581" algn="l" rtl="0">
              <a:defRPr baseline="0"/>
            </a:lvl8pPr>
            <a:lvl9pPr marL="2669581" algn="l" rtl="0">
              <a:defRPr baseline="0"/>
            </a:lvl9pPr>
          </a:lstStyle>
          <a:p>
            <a:pPr lvl="0" rtl="0"/>
            <a:r>
              <a:rPr lang="ru-RU" smtClean="0"/>
              <a:t>Образец текста</a:t>
            </a:r>
          </a:p>
          <a:p>
            <a:pPr lvl="1" rtl="0"/>
            <a:r>
              <a:rPr lang="ru-RU" smtClean="0"/>
              <a:t>Второй уровень</a:t>
            </a:r>
          </a:p>
          <a:p>
            <a:pPr lvl="2" rtl="0"/>
            <a:r>
              <a:rPr lang="ru-RU" smtClean="0"/>
              <a:t>Третий уровень</a:t>
            </a:r>
          </a:p>
          <a:p>
            <a:pPr lvl="3" rtl="0"/>
            <a:r>
              <a:rPr lang="ru-RU" smtClean="0"/>
              <a:t>Четвертый уровень</a:t>
            </a:r>
          </a:p>
          <a:p>
            <a:pPr lvl="4" rtl="0"/>
            <a:r>
              <a:rPr lang="ru-RU" smtClean="0"/>
              <a:t>Пятый уровень</a:t>
            </a:r>
            <a:endParaRPr/>
          </a:p>
        </p:txBody>
      </p:sp>
      <p:sp>
        <p:nvSpPr>
          <p:cNvPr id="5" name="Нижний колонтитул 4"/>
          <p:cNvSpPr>
            <a:spLocks noGrp="1"/>
          </p:cNvSpPr>
          <p:nvPr>
            <p:ph type="ftr" sz="quarter" idx="11"/>
          </p:nvPr>
        </p:nvSpPr>
        <p:spPr/>
        <p:txBody>
          <a:bodyPr rtlCol="0"/>
          <a:lstStyle/>
          <a:p>
            <a:pPr rtl="0"/>
            <a:endParaRPr/>
          </a:p>
        </p:txBody>
      </p:sp>
      <p:sp>
        <p:nvSpPr>
          <p:cNvPr id="4" name="Дата 3"/>
          <p:cNvSpPr>
            <a:spLocks noGrp="1"/>
          </p:cNvSpPr>
          <p:nvPr>
            <p:ph type="dt" sz="half" idx="10"/>
          </p:nvPr>
        </p:nvSpPr>
        <p:spPr/>
        <p:txBody>
          <a:bodyPr rtlCol="0"/>
          <a:lstStyle/>
          <a:p>
            <a:pPr rtl="0"/>
            <a:r>
              <a:rPr lang="en-US"/>
              <a:t>24.06.2016</a:t>
            </a:r>
            <a:endParaRPr/>
          </a:p>
        </p:txBody>
      </p:sp>
      <p:sp>
        <p:nvSpPr>
          <p:cNvPr id="6" name="Номер слайда 5"/>
          <p:cNvSpPr>
            <a:spLocks noGrp="1"/>
          </p:cNvSpPr>
          <p:nvPr>
            <p:ph type="sldNum" sz="quarter" idx="12"/>
          </p:nvPr>
        </p:nvSpPr>
        <p:spPr/>
        <p:txBody>
          <a:bodyPr rtlCol="0"/>
          <a:lstStyle/>
          <a:p>
            <a:pPr rtl="0"/>
            <a:fld id="{E5FD5434-F838-4DD4-A17B-1CB1A1850DF4}" type="slidenum">
              <a:rPr/>
              <a:pPr rtl="0"/>
              <a:t>‹#›</a:t>
            </a:fld>
            <a:endParaRPr/>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10040043" y="482599"/>
            <a:ext cx="1843982" cy="5791201"/>
          </a:xfrm>
        </p:spPr>
        <p:txBody>
          <a:bodyPr vert="eaVert" rtlCol="0"/>
          <a:lstStyle/>
          <a:p>
            <a:pPr rtl="0"/>
            <a:r>
              <a:rPr lang="ru-RU" smtClean="0"/>
              <a:t>Образец заголовка</a:t>
            </a:r>
            <a:endParaRPr/>
          </a:p>
        </p:txBody>
      </p:sp>
      <p:sp>
        <p:nvSpPr>
          <p:cNvPr id="3" name="Вертикальный текст 2"/>
          <p:cNvSpPr>
            <a:spLocks noGrp="1"/>
          </p:cNvSpPr>
          <p:nvPr>
            <p:ph type="body" orient="vert" idx="1"/>
          </p:nvPr>
        </p:nvSpPr>
        <p:spPr>
          <a:xfrm>
            <a:off x="914162" y="482599"/>
            <a:ext cx="9040045" cy="5791201"/>
          </a:xfrm>
        </p:spPr>
        <p:txBody>
          <a:bodyPr vert="eaVert" rtlCol="0"/>
          <a:lstStyle>
            <a:lvl5pPr algn="l" rtl="0">
              <a:defRPr/>
            </a:lvl5pPr>
            <a:lvl6pPr algn="l" rtl="0">
              <a:defRPr/>
            </a:lvl6pPr>
            <a:lvl7pPr algn="l" rtl="0">
              <a:defRPr/>
            </a:lvl7pPr>
            <a:lvl8pPr algn="l" rtl="0">
              <a:defRPr baseline="0"/>
            </a:lvl8pPr>
            <a:lvl9pPr algn="l" rtl="0">
              <a:defRPr baseline="0"/>
            </a:lvl9pPr>
          </a:lstStyle>
          <a:p>
            <a:pPr lvl="0" rtl="0"/>
            <a:r>
              <a:rPr lang="ru-RU" smtClean="0"/>
              <a:t>Образец текста</a:t>
            </a:r>
          </a:p>
          <a:p>
            <a:pPr lvl="1" rtl="0"/>
            <a:r>
              <a:rPr lang="ru-RU" smtClean="0"/>
              <a:t>Второй уровень</a:t>
            </a:r>
          </a:p>
          <a:p>
            <a:pPr lvl="2" rtl="0"/>
            <a:r>
              <a:rPr lang="ru-RU" smtClean="0"/>
              <a:t>Третий уровень</a:t>
            </a:r>
          </a:p>
          <a:p>
            <a:pPr lvl="3" rtl="0"/>
            <a:r>
              <a:rPr lang="ru-RU" smtClean="0"/>
              <a:t>Четвертый уровень</a:t>
            </a:r>
          </a:p>
          <a:p>
            <a:pPr lvl="4" rtl="0"/>
            <a:r>
              <a:rPr lang="ru-RU" smtClean="0"/>
              <a:t>Пятый уровень</a:t>
            </a:r>
            <a:endParaRPr/>
          </a:p>
        </p:txBody>
      </p:sp>
      <p:sp>
        <p:nvSpPr>
          <p:cNvPr id="5" name="Нижний колонтитул 4"/>
          <p:cNvSpPr>
            <a:spLocks noGrp="1"/>
          </p:cNvSpPr>
          <p:nvPr>
            <p:ph type="ftr" sz="quarter" idx="11"/>
          </p:nvPr>
        </p:nvSpPr>
        <p:spPr/>
        <p:txBody>
          <a:bodyPr rtlCol="0"/>
          <a:lstStyle/>
          <a:p>
            <a:pPr rtl="0"/>
            <a:endParaRPr/>
          </a:p>
        </p:txBody>
      </p:sp>
      <p:sp>
        <p:nvSpPr>
          <p:cNvPr id="4" name="Дата 3"/>
          <p:cNvSpPr>
            <a:spLocks noGrp="1"/>
          </p:cNvSpPr>
          <p:nvPr>
            <p:ph type="dt" sz="half" idx="10"/>
          </p:nvPr>
        </p:nvSpPr>
        <p:spPr/>
        <p:txBody>
          <a:bodyPr rtlCol="0"/>
          <a:lstStyle/>
          <a:p>
            <a:pPr rtl="0"/>
            <a:r>
              <a:rPr lang="en-US"/>
              <a:t>24.06.2016</a:t>
            </a:r>
            <a:endParaRPr/>
          </a:p>
        </p:txBody>
      </p:sp>
      <p:sp>
        <p:nvSpPr>
          <p:cNvPr id="6" name="Номер слайда 5"/>
          <p:cNvSpPr>
            <a:spLocks noGrp="1"/>
          </p:cNvSpPr>
          <p:nvPr>
            <p:ph type="sldNum" sz="quarter" idx="12"/>
          </p:nvPr>
        </p:nvSpPr>
        <p:spPr/>
        <p:txBody>
          <a:bodyPr rtlCol="0"/>
          <a:lstStyle/>
          <a:p>
            <a:pPr rtl="0"/>
            <a:fld id="{E5FD5434-F838-4DD4-A17B-1CB1A1850DF4}" type="slidenum">
              <a:rPr/>
              <a:pPr rtl="0"/>
              <a:t>‹#›</a:t>
            </a:fld>
            <a:endParaRPr/>
          </a:p>
        </p:txBody>
      </p:sp>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Заполнитель заголовка 1"/>
          <p:cNvSpPr>
            <a:spLocks noGrp="1"/>
          </p:cNvSpPr>
          <p:nvPr>
            <p:ph type="title"/>
          </p:nvPr>
        </p:nvSpPr>
        <p:spPr>
          <a:xfrm>
            <a:off x="914162" y="482600"/>
            <a:ext cx="10360501" cy="1219200"/>
          </a:xfrm>
          <a:prstGeom prst="rect">
            <a:avLst/>
          </a:prstGeom>
          <a:effectLst/>
        </p:spPr>
        <p:txBody>
          <a:bodyPr vert="horz" lIns="121899" tIns="60949" rIns="121899" bIns="60949" rtlCol="0" anchor="b" anchorCtr="0">
            <a:normAutofit/>
          </a:bodyPr>
          <a:lstStyle/>
          <a:p>
            <a:pPr rtl="0"/>
            <a:r>
              <a:rPr lang="ru"/>
              <a:t>Стиль образца заголовка</a:t>
            </a:r>
            <a:endParaRPr/>
          </a:p>
        </p:txBody>
      </p:sp>
      <p:sp>
        <p:nvSpPr>
          <p:cNvPr id="3" name="Замещающий текст 2"/>
          <p:cNvSpPr>
            <a:spLocks noGrp="1"/>
          </p:cNvSpPr>
          <p:nvPr>
            <p:ph type="body" idx="1"/>
          </p:nvPr>
        </p:nvSpPr>
        <p:spPr>
          <a:xfrm>
            <a:off x="914162" y="1803401"/>
            <a:ext cx="10360501" cy="4470400"/>
          </a:xfrm>
          <a:prstGeom prst="rect">
            <a:avLst/>
          </a:prstGeom>
        </p:spPr>
        <p:txBody>
          <a:bodyPr vert="horz" lIns="121899" tIns="60949" rIns="121899" bIns="60949" rtlCol="0">
            <a:normAutofit/>
          </a:bodyPr>
          <a:lstStyle/>
          <a:p>
            <a:pPr lvl="0" rtl="0"/>
            <a:r>
              <a:rPr lang="ru"/>
              <a:t>Образец текста</a:t>
            </a:r>
          </a:p>
          <a:p>
            <a:pPr lvl="1" rtl="0"/>
            <a:r>
              <a:rPr lang="ru"/>
              <a:t>Второй уровень</a:t>
            </a:r>
          </a:p>
          <a:p>
            <a:pPr lvl="2" rtl="0"/>
            <a:r>
              <a:rPr lang="ru"/>
              <a:t>Третий уровень</a:t>
            </a:r>
          </a:p>
          <a:p>
            <a:pPr lvl="3" rtl="0"/>
            <a:r>
              <a:rPr lang="ru"/>
              <a:t>Четвертый уровень</a:t>
            </a:r>
          </a:p>
          <a:p>
            <a:pPr lvl="4" rtl="0"/>
            <a:r>
              <a:rPr lang="ru"/>
              <a:t>Пятый уровень</a:t>
            </a:r>
            <a:endParaRPr/>
          </a:p>
        </p:txBody>
      </p:sp>
      <p:sp>
        <p:nvSpPr>
          <p:cNvPr id="5" name="Нижний колонтитул 4"/>
          <p:cNvSpPr>
            <a:spLocks noGrp="1"/>
          </p:cNvSpPr>
          <p:nvPr>
            <p:ph type="ftr" sz="quarter" idx="3"/>
          </p:nvPr>
        </p:nvSpPr>
        <p:spPr>
          <a:xfrm>
            <a:off x="914162" y="6375400"/>
            <a:ext cx="7414869" cy="195072"/>
          </a:xfrm>
          <a:prstGeom prst="rect">
            <a:avLst/>
          </a:prstGeom>
        </p:spPr>
        <p:txBody>
          <a:bodyPr vert="horz" lIns="121899" tIns="60949" rIns="121899" bIns="60949" rtlCol="0" anchor="ctr"/>
          <a:lstStyle>
            <a:lvl1pPr algn="l" rtl="0">
              <a:defRPr sz="1100">
                <a:solidFill>
                  <a:schemeClr val="tx1"/>
                </a:solidFill>
              </a:defRPr>
            </a:lvl1pPr>
          </a:lstStyle>
          <a:p>
            <a:pPr rtl="0"/>
            <a:endParaRPr/>
          </a:p>
        </p:txBody>
      </p:sp>
      <p:sp>
        <p:nvSpPr>
          <p:cNvPr id="4" name="Дата 3"/>
          <p:cNvSpPr>
            <a:spLocks noGrp="1"/>
          </p:cNvSpPr>
          <p:nvPr>
            <p:ph type="dt" sz="half" idx="2"/>
          </p:nvPr>
        </p:nvSpPr>
        <p:spPr>
          <a:xfrm>
            <a:off x="8735324" y="6375400"/>
            <a:ext cx="1422030" cy="195072"/>
          </a:xfrm>
          <a:prstGeom prst="rect">
            <a:avLst/>
          </a:prstGeom>
        </p:spPr>
        <p:txBody>
          <a:bodyPr vert="horz" lIns="121899" tIns="60949" rIns="121899" bIns="60949" rtlCol="0" anchor="ctr"/>
          <a:lstStyle>
            <a:lvl1pPr algn="l" rtl="0">
              <a:defRPr sz="1100">
                <a:solidFill>
                  <a:schemeClr val="tx1"/>
                </a:solidFill>
              </a:defRPr>
            </a:lvl1pPr>
          </a:lstStyle>
          <a:p>
            <a:pPr rtl="0"/>
            <a:r>
              <a:rPr lang="en-US"/>
              <a:t>24.06.2016</a:t>
            </a:r>
            <a:endParaRPr/>
          </a:p>
        </p:txBody>
      </p:sp>
      <p:sp>
        <p:nvSpPr>
          <p:cNvPr id="6" name="Номер слайда 5"/>
          <p:cNvSpPr>
            <a:spLocks noGrp="1"/>
          </p:cNvSpPr>
          <p:nvPr>
            <p:ph type="sldNum" sz="quarter" idx="4"/>
          </p:nvPr>
        </p:nvSpPr>
        <p:spPr>
          <a:xfrm>
            <a:off x="10441760" y="6375400"/>
            <a:ext cx="832903" cy="195072"/>
          </a:xfrm>
          <a:prstGeom prst="rect">
            <a:avLst/>
          </a:prstGeom>
        </p:spPr>
        <p:txBody>
          <a:bodyPr vert="horz" lIns="121899" tIns="60949" rIns="121899" bIns="60949" rtlCol="0" anchor="ctr"/>
          <a:lstStyle>
            <a:lvl1pPr algn="l" rtl="0">
              <a:defRPr sz="1100">
                <a:solidFill>
                  <a:schemeClr val="tx1"/>
                </a:solidFill>
              </a:defRPr>
            </a:lvl1pPr>
          </a:lstStyle>
          <a:p>
            <a:pPr rtl="0"/>
            <a:fld id="{E5FD5434-F838-4DD4-A17B-1CB1A1850DF4}" type="slidenum">
              <a:rPr/>
              <a:pPr rtl="0"/>
              <a:t>‹#›</a:t>
            </a:fld>
            <a:endParaRPr/>
          </a:p>
        </p:txBody>
      </p:sp>
    </p:spTree>
  </p:cSld>
  <p:clrMap bg1="dk1" tx1="lt1" bg2="dk2" tx2="lt2" accent1="accent1" accent2="accent2" accent3="accent3" accent4="accent4" accent5="accent5" accent6="accent6" hlink="hlink" folHlink="folHlink"/>
  <p:sldLayoutIdLst>
    <p:sldLayoutId id="2147483661"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82" r:id="rId10"/>
    <p:sldLayoutId id="2147483678" r:id="rId11"/>
    <p:sldLayoutId id="2147483679" r:id="rId12"/>
  </p:sldLayoutIdLst>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txStyles>
    <p:titleStyle>
      <a:lvl1pPr algn="l" defTabSz="1218987" rtl="0" eaLnBrk="1" latinLnBrk="0" hangingPunct="1">
        <a:lnSpc>
          <a:spcPct val="80000"/>
        </a:lnSpc>
        <a:spcBef>
          <a:spcPct val="0"/>
        </a:spcBef>
        <a:buNone/>
        <a:defRPr sz="3600" kern="1200" cap="all" baseline="0">
          <a:solidFill>
            <a:schemeClr val="tx1"/>
          </a:solidFill>
          <a:effectLst/>
          <a:latin typeface="+mj-lt"/>
          <a:ea typeface="+mj-ea"/>
          <a:cs typeface="+mj-cs"/>
        </a:defRPr>
      </a:lvl1pPr>
    </p:titleStyle>
    <p:bodyStyle>
      <a:lvl1pPr marL="274320" indent="-274320" algn="l" defTabSz="1218987" rtl="0" eaLnBrk="1" latinLnBrk="0" hangingPunct="1">
        <a:lnSpc>
          <a:spcPct val="90000"/>
        </a:lnSpc>
        <a:spcBef>
          <a:spcPts val="1600"/>
        </a:spcBef>
        <a:buClr>
          <a:schemeClr val="tx2"/>
        </a:buClr>
        <a:buSzPct val="90000"/>
        <a:buFont typeface="Arial" pitchFamily="34" charset="0"/>
        <a:buChar char="•"/>
        <a:defRPr sz="2800" kern="1200">
          <a:solidFill>
            <a:schemeClr val="tx1"/>
          </a:solidFill>
          <a:latin typeface="+mn-lt"/>
          <a:ea typeface="+mn-ea"/>
          <a:cs typeface="+mn-cs"/>
        </a:defRPr>
      </a:lvl1pPr>
      <a:lvl2pPr marL="548640" indent="-274320" algn="l" defTabSz="1218987" rtl="0" eaLnBrk="1" latinLnBrk="0" hangingPunct="1">
        <a:lnSpc>
          <a:spcPct val="90000"/>
        </a:lnSpc>
        <a:spcBef>
          <a:spcPts val="800"/>
        </a:spcBef>
        <a:buClr>
          <a:schemeClr val="tx2"/>
        </a:buClr>
        <a:buSzPct val="90000"/>
        <a:buFont typeface="Cambria" pitchFamily="18" charset="0"/>
        <a:buChar char="–"/>
        <a:defRPr sz="2400" kern="1200">
          <a:solidFill>
            <a:schemeClr val="tx1"/>
          </a:solidFill>
          <a:latin typeface="+mn-lt"/>
          <a:ea typeface="+mn-ea"/>
          <a:cs typeface="+mn-cs"/>
        </a:defRPr>
      </a:lvl2pPr>
      <a:lvl3pPr marL="822960" indent="-274320" algn="l" defTabSz="1218987" rtl="0" eaLnBrk="1" latinLnBrk="0" hangingPunct="1">
        <a:lnSpc>
          <a:spcPct val="90000"/>
        </a:lnSpc>
        <a:spcBef>
          <a:spcPts val="800"/>
        </a:spcBef>
        <a:buClr>
          <a:schemeClr val="tx2"/>
        </a:buClr>
        <a:buFont typeface="Arial" pitchFamily="34" charset="0"/>
        <a:buChar char="•"/>
        <a:defRPr sz="2000" kern="1200">
          <a:solidFill>
            <a:schemeClr val="tx1"/>
          </a:solidFill>
          <a:latin typeface="+mn-lt"/>
          <a:ea typeface="+mn-ea"/>
          <a:cs typeface="+mn-cs"/>
        </a:defRPr>
      </a:lvl3pPr>
      <a:lvl4pPr marL="1097280" indent="-274320" algn="l" defTabSz="1218987" rtl="0" eaLnBrk="1" latinLnBrk="0" hangingPunct="1">
        <a:lnSpc>
          <a:spcPct val="90000"/>
        </a:lnSpc>
        <a:spcBef>
          <a:spcPts val="800"/>
        </a:spcBef>
        <a:buClr>
          <a:schemeClr val="tx2"/>
        </a:buClr>
        <a:buSzPct val="100000"/>
        <a:buFont typeface="Cambria" pitchFamily="18" charset="0"/>
        <a:buChar char="–"/>
        <a:defRPr sz="1800" kern="1200">
          <a:solidFill>
            <a:schemeClr val="tx1"/>
          </a:solidFill>
          <a:latin typeface="+mn-lt"/>
          <a:ea typeface="+mn-ea"/>
          <a:cs typeface="+mn-cs"/>
        </a:defRPr>
      </a:lvl4pPr>
      <a:lvl5pPr marL="1371600" indent="-274320" algn="l" defTabSz="1218987" rtl="0" eaLnBrk="1" latinLnBrk="0" hangingPunct="1">
        <a:lnSpc>
          <a:spcPct val="90000"/>
        </a:lnSpc>
        <a:spcBef>
          <a:spcPts val="800"/>
        </a:spcBef>
        <a:buClr>
          <a:schemeClr val="tx2"/>
        </a:buClr>
        <a:buFont typeface="Arial" pitchFamily="34" charset="0"/>
        <a:buChar char="•"/>
        <a:defRPr sz="1600" kern="1200">
          <a:solidFill>
            <a:schemeClr val="tx1"/>
          </a:solidFill>
          <a:latin typeface="+mn-lt"/>
          <a:ea typeface="+mn-ea"/>
          <a:cs typeface="+mn-cs"/>
        </a:defRPr>
      </a:lvl5pPr>
      <a:lvl6pPr marL="1645920" indent="-274320" algn="l" defTabSz="1218987" rtl="0" eaLnBrk="1" latinLnBrk="0" hangingPunct="1">
        <a:lnSpc>
          <a:spcPct val="90000"/>
        </a:lnSpc>
        <a:spcBef>
          <a:spcPts val="800"/>
        </a:spcBef>
        <a:buClr>
          <a:schemeClr val="tx2"/>
        </a:buClr>
        <a:buSzPct val="100000"/>
        <a:buFont typeface="Cambria" pitchFamily="18" charset="0"/>
        <a:buChar char="–"/>
        <a:defRPr sz="1600" kern="1200">
          <a:solidFill>
            <a:schemeClr val="tx1"/>
          </a:solidFill>
          <a:latin typeface="+mn-lt"/>
          <a:ea typeface="+mn-ea"/>
          <a:cs typeface="+mn-cs"/>
        </a:defRPr>
      </a:lvl6pPr>
      <a:lvl7pPr marL="1920240" indent="-274320" algn="l" defTabSz="1218987" rtl="0" eaLnBrk="1" latinLnBrk="0" hangingPunct="1">
        <a:lnSpc>
          <a:spcPct val="90000"/>
        </a:lnSpc>
        <a:spcBef>
          <a:spcPts val="800"/>
        </a:spcBef>
        <a:buClr>
          <a:schemeClr val="tx2"/>
        </a:buClr>
        <a:buFont typeface="Arial" pitchFamily="34" charset="0"/>
        <a:buChar char="•"/>
        <a:defRPr sz="1600" kern="1200">
          <a:solidFill>
            <a:schemeClr val="tx1"/>
          </a:solidFill>
          <a:latin typeface="+mn-lt"/>
          <a:ea typeface="+mn-ea"/>
          <a:cs typeface="+mn-cs"/>
        </a:defRPr>
      </a:lvl7pPr>
      <a:lvl8pPr marL="2194560" indent="-274320" algn="l" defTabSz="1218987" rtl="0" eaLnBrk="1" latinLnBrk="0" hangingPunct="1">
        <a:lnSpc>
          <a:spcPct val="90000"/>
        </a:lnSpc>
        <a:spcBef>
          <a:spcPts val="800"/>
        </a:spcBef>
        <a:buClr>
          <a:schemeClr val="tx2"/>
        </a:buClr>
        <a:buSzPct val="100000"/>
        <a:buFont typeface="Cambria" pitchFamily="18" charset="0"/>
        <a:buChar char="–"/>
        <a:defRPr sz="1600" kern="1200">
          <a:solidFill>
            <a:schemeClr val="tx1"/>
          </a:solidFill>
          <a:latin typeface="+mn-lt"/>
          <a:ea typeface="+mn-ea"/>
          <a:cs typeface="+mn-cs"/>
        </a:defRPr>
      </a:lvl8pPr>
      <a:lvl9pPr marL="2468880" indent="-274320" algn="l" defTabSz="1218987" rtl="0" eaLnBrk="1" latinLnBrk="0" hangingPunct="1">
        <a:lnSpc>
          <a:spcPct val="90000"/>
        </a:lnSpc>
        <a:spcBef>
          <a:spcPts val="800"/>
        </a:spcBef>
        <a:buClr>
          <a:schemeClr val="tx2"/>
        </a:buClr>
        <a:buFont typeface="Arial" pitchFamily="34" charset="0"/>
        <a:buChar char="•"/>
        <a:defRPr sz="1600" kern="1200">
          <a:solidFill>
            <a:schemeClr val="tx1"/>
          </a:solidFill>
          <a:latin typeface="+mn-lt"/>
          <a:ea typeface="+mn-ea"/>
          <a:cs typeface="+mn-cs"/>
        </a:defRPr>
      </a:lvl9pPr>
    </p:bodyStyle>
    <p:otherStyle>
      <a:defPPr>
        <a:defRPr/>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otherStyle>
  </p:txStyles>
  <p:extLst mod="1">
    <p:ext uri="{27BBF7A9-308A-43DC-89C8-2F10F3537804}">
      <p15:sldGuideLst xmlns:p15="http://schemas.microsoft.com/office/powerpoint/2012/main" xmlns="">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dic.academic.ru/dic.nsf/ruwiki/6972" TargetMode="External"/><Relationship Id="rId1" Type="http://schemas.openxmlformats.org/officeDocument/2006/relationships/slideLayout" Target="../slideLayouts/slideLayout8.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hyperlink" Target="http://gidmed.com/kardiologiya/kardioterapiya/ishemicheskie-bolezni-serdtsa" TargetMode="External"/><Relationship Id="rId2" Type="http://schemas.openxmlformats.org/officeDocument/2006/relationships/hyperlink" Target="http://gidmed.com/kardiologiya/kardioterapiya/aritmii/cindrom-slabosti-sinusovogo-uzla.html" TargetMode="External"/><Relationship Id="rId1" Type="http://schemas.openxmlformats.org/officeDocument/2006/relationships/slideLayout" Target="../slideLayouts/slideLayout8.xml"/><Relationship Id="rId6" Type="http://schemas.openxmlformats.org/officeDocument/2006/relationships/image" Target="../media/image16.jpeg"/><Relationship Id="rId5" Type="http://schemas.openxmlformats.org/officeDocument/2006/relationships/hyperlink" Target="http://gidmed.com/kardiologiya/serdechno-sosudistaya-hirurgiya/serdechnaya-nedostatochnost" TargetMode="External"/><Relationship Id="rId4" Type="http://schemas.openxmlformats.org/officeDocument/2006/relationships/hyperlink" Target="http://gidmed.com/kardiologiya/kardioterapiya/vospalitelnye-zabolevaniya/infektsionnyj-miokardit.html"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image" Target="../media/image23.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hyperlink" Target="http://sosudinfo.ru/serdce/narusheniya-serdechnogo-ritma/" TargetMode="External"/><Relationship Id="rId2" Type="http://schemas.openxmlformats.org/officeDocument/2006/relationships/hyperlink" Target="http://900igr.net/biologija/mekhanizmy-narushenija-dejatelnosti-serdtsa-198689/fibrilljatsija-zheludochkov-vsegda-nastupaet-vnezapno-26.html" TargetMode="External"/><Relationship Id="rId1" Type="http://schemas.openxmlformats.org/officeDocument/2006/relationships/slideLayout" Target="../slideLayouts/slideLayout2.xml"/><Relationship Id="rId6" Type="http://schemas.openxmlformats.org/officeDocument/2006/relationships/image" Target="../media/image24.jpeg"/><Relationship Id="rId5" Type="http://schemas.openxmlformats.org/officeDocument/2006/relationships/hyperlink" Target="http://vlanamed.com/narushenie-serdechnogo-ritma/" TargetMode="External"/><Relationship Id="rId4" Type="http://schemas.openxmlformats.org/officeDocument/2006/relationships/hyperlink" Target="http://www.medicalj.ru/symtoms/chest/1250-narusheniya-ritma-swerdca" TargetMode="Externa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ctrTitle"/>
          </p:nvPr>
        </p:nvSpPr>
        <p:spPr>
          <a:xfrm>
            <a:off x="1165190" y="1857364"/>
            <a:ext cx="10787138" cy="2147926"/>
          </a:xfrm>
        </p:spPr>
        <p:txBody>
          <a:bodyPr rtlCol="0"/>
          <a:lstStyle/>
          <a:p>
            <a:r>
              <a:rPr lang="ru" b="1" i="1" dirty="0" smtClean="0">
                <a:solidFill>
                  <a:srgbClr val="FF0000"/>
                </a:solidFill>
              </a:rPr>
              <a:t>       Нарушение </a:t>
            </a:r>
            <a:r>
              <a:rPr lang="ru-RU" b="1" i="1" dirty="0" smtClean="0">
                <a:solidFill>
                  <a:srgbClr val="FF0000"/>
                </a:solidFill>
              </a:rPr>
              <a:t>автоматизации сердца</a:t>
            </a:r>
            <a:endParaRPr lang="ru" b="1" i="1" dirty="0">
              <a:solidFill>
                <a:srgbClr val="FF0000"/>
              </a:solidFill>
            </a:endParaRPr>
          </a:p>
        </p:txBody>
      </p:sp>
      <p:sp>
        <p:nvSpPr>
          <p:cNvPr id="2" name="Подзаголовок 1"/>
          <p:cNvSpPr>
            <a:spLocks noGrp="1"/>
          </p:cNvSpPr>
          <p:nvPr>
            <p:ph type="subTitle" idx="1"/>
          </p:nvPr>
        </p:nvSpPr>
        <p:spPr>
          <a:xfrm>
            <a:off x="0" y="5429264"/>
            <a:ext cx="5308594" cy="1428736"/>
          </a:xfrm>
        </p:spPr>
        <p:txBody>
          <a:bodyPr rtlCol="0">
            <a:normAutofit/>
          </a:bodyPr>
          <a:lstStyle/>
          <a:p>
            <a:pPr rtl="0"/>
            <a:endParaRPr lang="ru" b="1" i="1" dirty="0">
              <a:solidFill>
                <a:schemeClr val="bg1"/>
              </a:solidFill>
            </a:endParaRPr>
          </a:p>
        </p:txBody>
      </p:sp>
      <p:pic>
        <p:nvPicPr>
          <p:cNvPr id="4" name="Рисунок 3" descr="120816_ey2yn_betcie_coeur_rythme_sn635.jpg"/>
          <p:cNvPicPr>
            <a:picLocks noChangeAspect="1"/>
          </p:cNvPicPr>
          <p:nvPr/>
        </p:nvPicPr>
        <p:blipFill>
          <a:blip r:embed="rId2"/>
          <a:stretch>
            <a:fillRect/>
          </a:stretch>
        </p:blipFill>
        <p:spPr>
          <a:xfrm>
            <a:off x="6140450" y="3457575"/>
            <a:ext cx="6048375" cy="3400425"/>
          </a:xfrm>
          <a:prstGeom prst="rect">
            <a:avLst/>
          </a:prstGeom>
        </p:spPr>
      </p:pic>
      <p:pic>
        <p:nvPicPr>
          <p:cNvPr id="6" name="Рисунок 5" descr="22.jpg"/>
          <p:cNvPicPr>
            <a:picLocks noChangeAspect="1"/>
          </p:cNvPicPr>
          <p:nvPr/>
        </p:nvPicPr>
        <p:blipFill>
          <a:blip r:embed="rId3" cstate="print"/>
          <a:stretch>
            <a:fillRect/>
          </a:stretch>
        </p:blipFill>
        <p:spPr>
          <a:xfrm>
            <a:off x="0" y="0"/>
            <a:ext cx="2522512" cy="3143248"/>
          </a:xfrm>
          <a:prstGeom prst="rect">
            <a:avLst/>
          </a:prstGeom>
        </p:spPr>
      </p:pic>
    </p:spTree>
    <p:extLst>
      <p:ext uri="{BB962C8B-B14F-4D97-AF65-F5344CB8AC3E}">
        <p14:creationId xmlns:p14="http://schemas.microsoft.com/office/powerpoint/2010/main" xmlns="" val="1082871649"/>
      </p:ext>
    </p:extLst>
  </p:cSld>
  <p:clrMapOvr>
    <a:masterClrMapping/>
  </p:clrMapOvr>
  <p:transition spd="med">
    <p:newsflash/>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sz="8000" b="1" i="1" dirty="0" smtClean="0">
                <a:solidFill>
                  <a:schemeClr val="bg1">
                    <a:lumMod val="95000"/>
                    <a:lumOff val="5000"/>
                  </a:schemeClr>
                </a:solidFill>
              </a:rPr>
              <a:t>План:</a:t>
            </a:r>
            <a:endParaRPr lang="ru-RU" sz="8000" b="1" i="1" dirty="0">
              <a:solidFill>
                <a:schemeClr val="bg1">
                  <a:lumMod val="95000"/>
                  <a:lumOff val="5000"/>
                </a:schemeClr>
              </a:solidFill>
            </a:endParaRPr>
          </a:p>
        </p:txBody>
      </p:sp>
      <p:sp>
        <p:nvSpPr>
          <p:cNvPr id="3" name="Содержимое 2"/>
          <p:cNvSpPr>
            <a:spLocks noGrp="1"/>
          </p:cNvSpPr>
          <p:nvPr>
            <p:ph idx="1"/>
          </p:nvPr>
        </p:nvSpPr>
        <p:spPr>
          <a:xfrm>
            <a:off x="3879834" y="2571743"/>
            <a:ext cx="7394829" cy="3702057"/>
          </a:xfrm>
        </p:spPr>
        <p:txBody>
          <a:bodyPr>
            <a:normAutofit lnSpcReduction="10000"/>
          </a:bodyPr>
          <a:lstStyle/>
          <a:p>
            <a:r>
              <a:rPr lang="ru-RU" sz="2000" i="1" dirty="0" smtClean="0"/>
              <a:t>Строение сердца;</a:t>
            </a:r>
          </a:p>
          <a:p>
            <a:r>
              <a:rPr lang="ru-RU" sz="2000" b="1" i="1" dirty="0" smtClean="0">
                <a:solidFill>
                  <a:schemeClr val="tx1">
                    <a:lumMod val="95000"/>
                  </a:schemeClr>
                </a:solidFill>
              </a:rPr>
              <a:t>Нарушения автоматизма</a:t>
            </a:r>
            <a:endParaRPr lang="ru-RU" sz="2000" i="1" dirty="0" smtClean="0">
              <a:solidFill>
                <a:schemeClr val="tx1">
                  <a:lumMod val="95000"/>
                </a:schemeClr>
              </a:solidFill>
            </a:endParaRPr>
          </a:p>
          <a:p>
            <a:r>
              <a:rPr lang="ru-RU" sz="2000" dirty="0" err="1" smtClean="0"/>
              <a:t>синусовая</a:t>
            </a:r>
            <a:r>
              <a:rPr lang="ru-RU" sz="2000" dirty="0" smtClean="0"/>
              <a:t> тахикардия (СТ) </a:t>
            </a:r>
          </a:p>
          <a:p>
            <a:r>
              <a:rPr lang="ru-RU" sz="2000" dirty="0" err="1" smtClean="0"/>
              <a:t>синусовая</a:t>
            </a:r>
            <a:r>
              <a:rPr lang="ru-RU" sz="2000" dirty="0" smtClean="0"/>
              <a:t> брадикардия (СБ) </a:t>
            </a:r>
          </a:p>
          <a:p>
            <a:r>
              <a:rPr lang="ru-RU" sz="2000" dirty="0" err="1" smtClean="0"/>
              <a:t>синусовая</a:t>
            </a:r>
            <a:r>
              <a:rPr lang="ru-RU" sz="2000" dirty="0" smtClean="0"/>
              <a:t> аритмия (СА) </a:t>
            </a:r>
            <a:endParaRPr lang="en-US" sz="2000" dirty="0" smtClean="0"/>
          </a:p>
          <a:p>
            <a:r>
              <a:rPr lang="ru-RU" sz="2000" dirty="0" err="1" smtClean="0"/>
              <a:t>нижне</a:t>
            </a:r>
            <a:r>
              <a:rPr lang="ru-RU" sz="2000" dirty="0" smtClean="0"/>
              <a:t> предсердный ритм </a:t>
            </a:r>
          </a:p>
          <a:p>
            <a:r>
              <a:rPr lang="ru-RU" sz="2000" dirty="0" smtClean="0"/>
              <a:t>атриовентрикулярный ритм </a:t>
            </a:r>
          </a:p>
          <a:p>
            <a:r>
              <a:rPr lang="ru-RU" sz="2000" dirty="0" smtClean="0"/>
              <a:t>идиовентрикулярный ритм</a:t>
            </a:r>
          </a:p>
          <a:p>
            <a:endParaRPr lang="ru-RU" dirty="0" smtClean="0"/>
          </a:p>
          <a:p>
            <a:endParaRPr lang="ru-RU" i="1" dirty="0"/>
          </a:p>
        </p:txBody>
      </p:sp>
      <p:pic>
        <p:nvPicPr>
          <p:cNvPr id="4" name="Рисунок 3" descr="5555.jpg"/>
          <p:cNvPicPr>
            <a:picLocks noChangeAspect="1"/>
          </p:cNvPicPr>
          <p:nvPr/>
        </p:nvPicPr>
        <p:blipFill>
          <a:blip r:embed="rId2"/>
          <a:stretch>
            <a:fillRect/>
          </a:stretch>
        </p:blipFill>
        <p:spPr>
          <a:xfrm>
            <a:off x="8094676" y="3571876"/>
            <a:ext cx="3857652" cy="2808233"/>
          </a:xfrm>
          <a:prstGeom prst="rect">
            <a:avLst/>
          </a:prstGeom>
        </p:spPr>
      </p:pic>
      <p:pic>
        <p:nvPicPr>
          <p:cNvPr id="5" name="Рисунок 4" descr="88.jpg"/>
          <p:cNvPicPr>
            <a:picLocks noChangeAspect="1"/>
          </p:cNvPicPr>
          <p:nvPr/>
        </p:nvPicPr>
        <p:blipFill>
          <a:blip r:embed="rId3"/>
          <a:stretch>
            <a:fillRect/>
          </a:stretch>
        </p:blipFill>
        <p:spPr>
          <a:xfrm>
            <a:off x="0" y="214290"/>
            <a:ext cx="3810000" cy="3810000"/>
          </a:xfrm>
          <a:prstGeom prst="rect">
            <a:avLst/>
          </a:prstGeom>
        </p:spPr>
      </p:pic>
    </p:spTree>
  </p:cSld>
  <p:clrMapOvr>
    <a:masterClrMapping/>
  </p:clrMapOvr>
  <p:transition spd="med">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img2.jpg"/>
          <p:cNvPicPr>
            <a:picLocks noChangeAspect="1"/>
          </p:cNvPicPr>
          <p:nvPr/>
        </p:nvPicPr>
        <p:blipFill>
          <a:blip r:embed="rId2"/>
          <a:stretch>
            <a:fillRect/>
          </a:stretch>
        </p:blipFill>
        <p:spPr>
          <a:xfrm>
            <a:off x="1379504" y="0"/>
            <a:ext cx="9023370" cy="6858000"/>
          </a:xfrm>
          <a:prstGeom prst="rect">
            <a:avLst/>
          </a:prstGeom>
        </p:spPr>
      </p:pic>
    </p:spTree>
  </p:cSld>
  <p:clrMapOvr>
    <a:masterClrMapping/>
  </p:clrMapOvr>
  <p:transition spd="med">
    <p:wipe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22380" y="214290"/>
            <a:ext cx="3961368" cy="1422400"/>
          </a:xfrm>
        </p:spPr>
        <p:txBody>
          <a:bodyPr/>
          <a:lstStyle/>
          <a:p>
            <a:r>
              <a:rPr lang="ru-RU" sz="3600" b="1" i="1" dirty="0" smtClean="0">
                <a:solidFill>
                  <a:srgbClr val="FF0000"/>
                </a:solidFill>
              </a:rPr>
              <a:t>Нарушения автоматизма</a:t>
            </a:r>
            <a:endParaRPr lang="ru-RU" sz="3600" dirty="0">
              <a:solidFill>
                <a:srgbClr val="FF0000"/>
              </a:solidFill>
            </a:endParaRPr>
          </a:p>
        </p:txBody>
      </p:sp>
      <p:sp>
        <p:nvSpPr>
          <p:cNvPr id="3" name="Содержимое 2"/>
          <p:cNvSpPr>
            <a:spLocks noGrp="1"/>
          </p:cNvSpPr>
          <p:nvPr>
            <p:ph idx="1"/>
          </p:nvPr>
        </p:nvSpPr>
        <p:spPr>
          <a:xfrm>
            <a:off x="0" y="928671"/>
            <a:ext cx="7594610" cy="5929330"/>
          </a:xfrm>
        </p:spPr>
        <p:txBody>
          <a:bodyPr>
            <a:normAutofit fontScale="92500" lnSpcReduction="20000"/>
          </a:bodyPr>
          <a:lstStyle/>
          <a:p>
            <a:endParaRPr lang="ru-RU" sz="2000" b="1" dirty="0" smtClean="0">
              <a:solidFill>
                <a:srgbClr val="FF0000"/>
              </a:solidFill>
            </a:endParaRPr>
          </a:p>
          <a:p>
            <a:endParaRPr lang="ru-RU" sz="2000" dirty="0" smtClean="0">
              <a:solidFill>
                <a:srgbClr val="00B0F0"/>
              </a:solidFill>
            </a:endParaRPr>
          </a:p>
          <a:p>
            <a:r>
              <a:rPr lang="ru-RU" sz="2400" dirty="0" smtClean="0">
                <a:solidFill>
                  <a:srgbClr val="00B0F0"/>
                </a:solidFill>
              </a:rPr>
              <a:t>Патологическое состояние,  при котором происходит нарушения </a:t>
            </a:r>
          </a:p>
          <a:p>
            <a:r>
              <a:rPr lang="ru-RU" sz="2400" dirty="0" smtClean="0">
                <a:solidFill>
                  <a:srgbClr val="00B0F0"/>
                </a:solidFill>
              </a:rPr>
              <a:t>частоты, ритмичности и последовательности возбуждения </a:t>
            </a:r>
            <a:r>
              <a:rPr lang="ru-RU" sz="2400" dirty="0" err="1" smtClean="0">
                <a:solidFill>
                  <a:srgbClr val="00B0F0"/>
                </a:solidFill>
              </a:rPr>
              <a:t>исокращения</a:t>
            </a:r>
            <a:r>
              <a:rPr lang="ru-RU" sz="2400" dirty="0" smtClean="0">
                <a:solidFill>
                  <a:srgbClr val="00B0F0"/>
                </a:solidFill>
              </a:rPr>
              <a:t> </a:t>
            </a:r>
            <a:r>
              <a:rPr lang="ru-RU" sz="2400" u="sng" dirty="0" smtClean="0">
                <a:solidFill>
                  <a:srgbClr val="00B0F0"/>
                </a:solidFill>
                <a:hlinkClick r:id="rId2"/>
              </a:rPr>
              <a:t>сердца</a:t>
            </a:r>
            <a:r>
              <a:rPr lang="ru-RU" sz="2400" dirty="0" smtClean="0">
                <a:solidFill>
                  <a:srgbClr val="00B0F0"/>
                </a:solidFill>
              </a:rPr>
              <a:t>.</a:t>
            </a:r>
            <a:endParaRPr lang="ru-RU" sz="2400" b="1" dirty="0" smtClean="0">
              <a:solidFill>
                <a:srgbClr val="00B0F0"/>
              </a:solidFill>
            </a:endParaRPr>
          </a:p>
          <a:p>
            <a:pPr>
              <a:buNone/>
            </a:pPr>
            <a:endParaRPr lang="ru-RU" sz="2000" b="1" dirty="0" smtClean="0">
              <a:solidFill>
                <a:srgbClr val="FF0000"/>
              </a:solidFill>
            </a:endParaRPr>
          </a:p>
          <a:p>
            <a:r>
              <a:rPr lang="ru-RU" sz="2000" b="1" dirty="0" smtClean="0">
                <a:solidFill>
                  <a:srgbClr val="FF0000"/>
                </a:solidFill>
              </a:rPr>
              <a:t>Причины нарушения автоматизма сердца:</a:t>
            </a:r>
          </a:p>
          <a:p>
            <a:r>
              <a:rPr lang="ru-RU" sz="2000" b="1" dirty="0" smtClean="0">
                <a:solidFill>
                  <a:srgbClr val="FF0000"/>
                </a:solidFill>
              </a:rPr>
              <a:t> </a:t>
            </a:r>
            <a:r>
              <a:rPr lang="ru-RU" sz="2000" dirty="0" smtClean="0"/>
              <a:t>Ишемия миокарда. </a:t>
            </a:r>
          </a:p>
          <a:p>
            <a:r>
              <a:rPr lang="ru-RU" sz="2000" dirty="0" smtClean="0"/>
              <a:t>Воспаление.</a:t>
            </a:r>
          </a:p>
          <a:p>
            <a:r>
              <a:rPr lang="ru-RU" sz="2000" dirty="0" smtClean="0"/>
              <a:t> Интоксикация. </a:t>
            </a:r>
          </a:p>
          <a:p>
            <a:r>
              <a:rPr lang="ru-RU" sz="2000" dirty="0" smtClean="0"/>
              <a:t>Нарушение баланса натрия, калия, магния, кальция. </a:t>
            </a:r>
          </a:p>
          <a:p>
            <a:r>
              <a:rPr lang="ru-RU" sz="2000" dirty="0" smtClean="0"/>
              <a:t>Гормональная дисфункция. </a:t>
            </a:r>
          </a:p>
          <a:p>
            <a:r>
              <a:rPr lang="ru-RU" sz="2000" dirty="0" smtClean="0"/>
              <a:t>Нарушение воздействия автономных симпатических и парасимпатических окончаний.</a:t>
            </a:r>
          </a:p>
          <a:p>
            <a:endParaRPr lang="ru-RU" sz="2000" b="1" dirty="0" smtClean="0">
              <a:solidFill>
                <a:srgbClr val="FF0000"/>
              </a:solidFill>
            </a:endParaRPr>
          </a:p>
          <a:p>
            <a:endParaRPr lang="ru-RU" sz="2000" b="1" dirty="0" smtClean="0">
              <a:solidFill>
                <a:srgbClr val="FF0000"/>
              </a:solidFill>
            </a:endParaRPr>
          </a:p>
        </p:txBody>
      </p:sp>
      <p:pic>
        <p:nvPicPr>
          <p:cNvPr id="6" name="Рисунок 5" descr="00.jpg"/>
          <p:cNvPicPr>
            <a:picLocks noChangeAspect="1"/>
          </p:cNvPicPr>
          <p:nvPr/>
        </p:nvPicPr>
        <p:blipFill>
          <a:blip r:embed="rId3"/>
          <a:stretch>
            <a:fillRect/>
          </a:stretch>
        </p:blipFill>
        <p:spPr>
          <a:xfrm>
            <a:off x="7451734" y="0"/>
            <a:ext cx="4737091" cy="2775135"/>
          </a:xfrm>
          <a:prstGeom prst="rect">
            <a:avLst/>
          </a:prstGeom>
        </p:spPr>
      </p:pic>
      <p:pic>
        <p:nvPicPr>
          <p:cNvPr id="7" name="Рисунок 6" descr="000.jpg"/>
          <p:cNvPicPr>
            <a:picLocks noChangeAspect="1"/>
          </p:cNvPicPr>
          <p:nvPr/>
        </p:nvPicPr>
        <p:blipFill>
          <a:blip r:embed="rId4"/>
          <a:stretch>
            <a:fillRect/>
          </a:stretch>
        </p:blipFill>
        <p:spPr>
          <a:xfrm>
            <a:off x="6902413" y="2714621"/>
            <a:ext cx="5286412" cy="4143380"/>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med" p14:dur="700">
        <p:fade/>
      </p:transition>
    </mc:Choice>
    <mc:Fallback>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214290"/>
            <a:ext cx="7594610" cy="1071546"/>
          </a:xfrm>
        </p:spPr>
        <p:txBody>
          <a:bodyPr/>
          <a:lstStyle/>
          <a:p>
            <a:r>
              <a:rPr lang="ru-RU" sz="2400" dirty="0" smtClean="0"/>
              <a:t>В зависимости от нарушенной функции сердца выделяют следующею группу:</a:t>
            </a:r>
            <a:endParaRPr lang="ru-RU" sz="2400" i="1" dirty="0">
              <a:solidFill>
                <a:srgbClr val="FF0000"/>
              </a:solidFill>
            </a:endParaRPr>
          </a:p>
        </p:txBody>
      </p:sp>
      <p:sp>
        <p:nvSpPr>
          <p:cNvPr id="3" name="Содержимое 2"/>
          <p:cNvSpPr>
            <a:spLocks noGrp="1"/>
          </p:cNvSpPr>
          <p:nvPr>
            <p:ph idx="1"/>
          </p:nvPr>
        </p:nvSpPr>
        <p:spPr>
          <a:xfrm>
            <a:off x="165058" y="1428736"/>
            <a:ext cx="7358114" cy="5429264"/>
          </a:xfrm>
        </p:spPr>
        <p:txBody>
          <a:bodyPr>
            <a:normAutofit/>
          </a:bodyPr>
          <a:lstStyle/>
          <a:p>
            <a:r>
              <a:rPr lang="ru-RU" sz="1800" b="1" i="1" dirty="0" smtClean="0">
                <a:solidFill>
                  <a:srgbClr val="FF0000"/>
                </a:solidFill>
              </a:rPr>
              <a:t>1. </a:t>
            </a:r>
            <a:r>
              <a:rPr lang="ru-RU" b="1" i="1" dirty="0" smtClean="0">
                <a:solidFill>
                  <a:srgbClr val="FF0000"/>
                </a:solidFill>
              </a:rPr>
              <a:t>Нарушения автоматизма</a:t>
            </a:r>
          </a:p>
          <a:p>
            <a:r>
              <a:rPr lang="ru-RU" sz="1800" b="1" dirty="0" smtClean="0">
                <a:solidFill>
                  <a:srgbClr val="FFFF00"/>
                </a:solidFill>
              </a:rPr>
              <a:t> </a:t>
            </a:r>
            <a:r>
              <a:rPr lang="ru-RU" sz="1800" b="1" dirty="0" err="1" smtClean="0">
                <a:solidFill>
                  <a:srgbClr val="FFFF00"/>
                </a:solidFill>
              </a:rPr>
              <a:t>Номотопные</a:t>
            </a:r>
            <a:r>
              <a:rPr lang="ru-RU" sz="1800" b="1" dirty="0" smtClean="0">
                <a:solidFill>
                  <a:srgbClr val="FFFF00"/>
                </a:solidFill>
              </a:rPr>
              <a:t> (водитель ритма — в </a:t>
            </a:r>
            <a:r>
              <a:rPr lang="ru-RU" sz="1800" b="1" dirty="0" err="1" smtClean="0">
                <a:solidFill>
                  <a:srgbClr val="FFFF00"/>
                </a:solidFill>
              </a:rPr>
              <a:t>синусовом</a:t>
            </a:r>
            <a:r>
              <a:rPr lang="ru-RU" sz="1800" b="1" dirty="0" smtClean="0">
                <a:solidFill>
                  <a:srgbClr val="FFFF00"/>
                </a:solidFill>
              </a:rPr>
              <a:t> узле) </a:t>
            </a:r>
          </a:p>
          <a:p>
            <a:r>
              <a:rPr lang="ru-RU" sz="1800" dirty="0" err="1" smtClean="0"/>
              <a:t>синусовая</a:t>
            </a:r>
            <a:r>
              <a:rPr lang="ru-RU" sz="1800" dirty="0" smtClean="0"/>
              <a:t> тахикардия (СТ) </a:t>
            </a:r>
          </a:p>
          <a:p>
            <a:r>
              <a:rPr lang="ru-RU" sz="1800" dirty="0" err="1" smtClean="0"/>
              <a:t>синусовая</a:t>
            </a:r>
            <a:r>
              <a:rPr lang="ru-RU" sz="1800" dirty="0" smtClean="0"/>
              <a:t> брадикардия (СБ) </a:t>
            </a:r>
          </a:p>
          <a:p>
            <a:r>
              <a:rPr lang="ru-RU" sz="1800" dirty="0" err="1" smtClean="0"/>
              <a:t>синусовая</a:t>
            </a:r>
            <a:r>
              <a:rPr lang="ru-RU" sz="1800" dirty="0" smtClean="0"/>
              <a:t> аритмия (СА) </a:t>
            </a:r>
            <a:endParaRPr lang="en-US" sz="1800" dirty="0" smtClean="0"/>
          </a:p>
          <a:p>
            <a:r>
              <a:rPr lang="ru-RU" sz="1800" b="1" dirty="0" err="1" smtClean="0">
                <a:solidFill>
                  <a:srgbClr val="FFFF00"/>
                </a:solidFill>
              </a:rPr>
              <a:t>Гетеротопные</a:t>
            </a:r>
            <a:r>
              <a:rPr lang="ru-RU" sz="1800" b="1" dirty="0" smtClean="0">
                <a:solidFill>
                  <a:srgbClr val="FFFF00"/>
                </a:solidFill>
              </a:rPr>
              <a:t> (водитель ритма — вне </a:t>
            </a:r>
            <a:r>
              <a:rPr lang="ru-RU" sz="1800" b="1" dirty="0" err="1" smtClean="0">
                <a:solidFill>
                  <a:srgbClr val="FFFF00"/>
                </a:solidFill>
              </a:rPr>
              <a:t>синусового</a:t>
            </a:r>
            <a:r>
              <a:rPr lang="ru-RU" sz="1800" b="1" dirty="0" smtClean="0">
                <a:solidFill>
                  <a:srgbClr val="FFFF00"/>
                </a:solidFill>
              </a:rPr>
              <a:t> узла) </a:t>
            </a:r>
          </a:p>
          <a:p>
            <a:r>
              <a:rPr lang="ru-RU" sz="1800" dirty="0" smtClean="0"/>
              <a:t>Нижне предсердный ритм </a:t>
            </a:r>
          </a:p>
          <a:p>
            <a:r>
              <a:rPr lang="ru-RU" sz="1800" dirty="0" smtClean="0"/>
              <a:t>атриовентрикулярный ритм </a:t>
            </a:r>
          </a:p>
          <a:p>
            <a:r>
              <a:rPr lang="ru-RU" sz="1800" dirty="0" smtClean="0"/>
              <a:t>идиовентрикулярный ритм.</a:t>
            </a:r>
            <a:endParaRPr lang="ru-RU" sz="1800" dirty="0"/>
          </a:p>
        </p:txBody>
      </p:sp>
      <p:pic>
        <p:nvPicPr>
          <p:cNvPr id="6" name="Рисунок 5" descr="serdce_nit_fon_temnyy_51792_1920x1080.jpg"/>
          <p:cNvPicPr>
            <a:picLocks noChangeAspect="1"/>
          </p:cNvPicPr>
          <p:nvPr/>
        </p:nvPicPr>
        <p:blipFill>
          <a:blip r:embed="rId2" cstate="print"/>
          <a:stretch>
            <a:fillRect/>
          </a:stretch>
        </p:blipFill>
        <p:spPr>
          <a:xfrm>
            <a:off x="7237421" y="3429001"/>
            <a:ext cx="4951404" cy="3429000"/>
          </a:xfrm>
          <a:prstGeom prst="rect">
            <a:avLst/>
          </a:prstGeom>
        </p:spPr>
      </p:pic>
      <p:pic>
        <p:nvPicPr>
          <p:cNvPr id="7" name="Рисунок 6" descr="1.jpg"/>
          <p:cNvPicPr>
            <a:picLocks noChangeAspect="1"/>
          </p:cNvPicPr>
          <p:nvPr/>
        </p:nvPicPr>
        <p:blipFill>
          <a:blip r:embed="rId3"/>
          <a:stretch>
            <a:fillRect/>
          </a:stretch>
        </p:blipFill>
        <p:spPr>
          <a:xfrm>
            <a:off x="6880230" y="0"/>
            <a:ext cx="5308594" cy="3500438"/>
          </a:xfrm>
          <a:prstGeom prst="rect">
            <a:avLst/>
          </a:prstGeom>
        </p:spPr>
      </p:pic>
    </p:spTree>
  </p:cSld>
  <p:clrMapOvr>
    <a:masterClrMapping/>
  </p:clrMapOvr>
  <p:transition spd="med">
    <p:wedg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0810" y="0"/>
            <a:ext cx="6429420" cy="1071546"/>
          </a:xfrm>
        </p:spPr>
        <p:txBody>
          <a:bodyPr/>
          <a:lstStyle/>
          <a:p>
            <a:r>
              <a:rPr lang="ru-RU" sz="2800" dirty="0" smtClean="0"/>
              <a:t>Нарушение автоматизма </a:t>
            </a:r>
            <a:br>
              <a:rPr lang="ru-RU" sz="2800" dirty="0" smtClean="0"/>
            </a:br>
            <a:r>
              <a:rPr lang="ru-RU" sz="2800" b="1" dirty="0" smtClean="0">
                <a:solidFill>
                  <a:srgbClr val="FF0000"/>
                </a:solidFill>
              </a:rPr>
              <a:t>1.</a:t>
            </a:r>
            <a:r>
              <a:rPr lang="ru-RU" sz="2800" dirty="0" smtClean="0"/>
              <a:t> </a:t>
            </a:r>
            <a:r>
              <a:rPr lang="ru-RU" sz="2800" dirty="0" err="1" smtClean="0"/>
              <a:t>Синусовая</a:t>
            </a:r>
            <a:r>
              <a:rPr lang="ru-RU" sz="2800" dirty="0" smtClean="0"/>
              <a:t> тахикардия. </a:t>
            </a:r>
            <a:endParaRPr lang="ru-RU" sz="2800" dirty="0"/>
          </a:p>
        </p:txBody>
      </p:sp>
      <p:sp>
        <p:nvSpPr>
          <p:cNvPr id="3" name="Содержимое 2"/>
          <p:cNvSpPr>
            <a:spLocks noGrp="1"/>
          </p:cNvSpPr>
          <p:nvPr>
            <p:ph idx="1"/>
          </p:nvPr>
        </p:nvSpPr>
        <p:spPr>
          <a:xfrm>
            <a:off x="0" y="1142984"/>
            <a:ext cx="7594610" cy="5715016"/>
          </a:xfrm>
        </p:spPr>
        <p:txBody>
          <a:bodyPr>
            <a:noAutofit/>
          </a:bodyPr>
          <a:lstStyle/>
          <a:p>
            <a:endParaRPr lang="ru-RU" sz="2000" b="1" dirty="0" smtClean="0"/>
          </a:p>
          <a:p>
            <a:r>
              <a:rPr lang="ru-RU" sz="2000" b="1" dirty="0" smtClean="0">
                <a:solidFill>
                  <a:srgbClr val="00B0F0"/>
                </a:solidFill>
              </a:rPr>
              <a:t>Учащение частоты сердечных сокращений до 120—220 в минуту при сохранении правильного </a:t>
            </a:r>
            <a:r>
              <a:rPr lang="ru-RU" sz="2000" b="1" dirty="0" err="1" smtClean="0">
                <a:solidFill>
                  <a:srgbClr val="00B0F0"/>
                </a:solidFill>
              </a:rPr>
              <a:t>синусового</a:t>
            </a:r>
            <a:r>
              <a:rPr lang="ru-RU" sz="2000" b="1" dirty="0" smtClean="0">
                <a:solidFill>
                  <a:srgbClr val="00B0F0"/>
                </a:solidFill>
              </a:rPr>
              <a:t> ритма.</a:t>
            </a:r>
            <a:r>
              <a:rPr lang="ru-RU" sz="2000" b="1" dirty="0" smtClean="0">
                <a:solidFill>
                  <a:srgbClr val="FFC000"/>
                </a:solidFill>
              </a:rPr>
              <a:t> </a:t>
            </a:r>
          </a:p>
          <a:p>
            <a:r>
              <a:rPr lang="ru-RU" sz="2000" b="1" dirty="0" smtClean="0">
                <a:solidFill>
                  <a:srgbClr val="FFC000"/>
                </a:solidFill>
              </a:rPr>
              <a:t>Диагностическое и прогностическое значение </a:t>
            </a:r>
            <a:r>
              <a:rPr lang="ru-RU" sz="2000" b="1" dirty="0" err="1" smtClean="0">
                <a:solidFill>
                  <a:srgbClr val="FFC000"/>
                </a:solidFill>
              </a:rPr>
              <a:t>синусовой</a:t>
            </a:r>
            <a:r>
              <a:rPr lang="ru-RU" sz="2000" b="1" dirty="0" smtClean="0">
                <a:solidFill>
                  <a:srgbClr val="FFC000"/>
                </a:solidFill>
              </a:rPr>
              <a:t> тахикардии определяется конкретной ситуацией, при которой она возникает. Так, </a:t>
            </a:r>
            <a:r>
              <a:rPr lang="ru-RU" sz="2000" b="1" dirty="0" err="1" smtClean="0">
                <a:solidFill>
                  <a:srgbClr val="FFC000"/>
                </a:solidFill>
              </a:rPr>
              <a:t>синусовая</a:t>
            </a:r>
            <a:r>
              <a:rPr lang="ru-RU" sz="2000" b="1" dirty="0" smtClean="0">
                <a:solidFill>
                  <a:srgbClr val="FFC000"/>
                </a:solidFill>
              </a:rPr>
              <a:t> тахикардия является нормальным ответом </a:t>
            </a:r>
            <a:r>
              <a:rPr lang="ru-RU" sz="2000" b="1" dirty="0" err="1" smtClean="0">
                <a:solidFill>
                  <a:srgbClr val="FFC000"/>
                </a:solidFill>
              </a:rPr>
              <a:t>сердечно-сосудистой</a:t>
            </a:r>
            <a:r>
              <a:rPr lang="ru-RU" sz="2000" b="1" dirty="0" smtClean="0">
                <a:solidFill>
                  <a:srgbClr val="FFC000"/>
                </a:solidFill>
              </a:rPr>
              <a:t> системы на физическую нагрузку, </a:t>
            </a:r>
            <a:r>
              <a:rPr lang="ru-RU" sz="2000" b="1" dirty="0" err="1" smtClean="0">
                <a:solidFill>
                  <a:srgbClr val="FFC000"/>
                </a:solidFill>
              </a:rPr>
              <a:t>психоэмоциональный</a:t>
            </a:r>
            <a:r>
              <a:rPr lang="ru-RU" sz="2000" b="1" dirty="0" smtClean="0">
                <a:solidFill>
                  <a:srgbClr val="FFC000"/>
                </a:solidFill>
              </a:rPr>
              <a:t> стресс, употребление крепкого кофе и т. п. </a:t>
            </a:r>
          </a:p>
          <a:p>
            <a:r>
              <a:rPr lang="ru-RU" sz="2000" b="1" dirty="0" smtClean="0">
                <a:solidFill>
                  <a:srgbClr val="FFC000"/>
                </a:solidFill>
              </a:rPr>
              <a:t>В этих случаях </a:t>
            </a:r>
            <a:r>
              <a:rPr lang="ru-RU" sz="2000" b="1" dirty="0" err="1" smtClean="0">
                <a:solidFill>
                  <a:srgbClr val="FFC000"/>
                </a:solidFill>
              </a:rPr>
              <a:t>синусовая</a:t>
            </a:r>
            <a:r>
              <a:rPr lang="ru-RU" sz="2000" b="1" dirty="0" smtClean="0">
                <a:solidFill>
                  <a:srgbClr val="FFC000"/>
                </a:solidFill>
              </a:rPr>
              <a:t> тахикардия носит временный характер и, как правило, не сопровождается неприятными ощущениями. Восстановление нормальной частоты сердечных сокращений происходит вскоре после прекращения действия факторов, вызывающих тахикардию</a:t>
            </a:r>
            <a:r>
              <a:rPr lang="ru-RU" sz="2000" dirty="0" smtClean="0">
                <a:solidFill>
                  <a:srgbClr val="FFC000"/>
                </a:solidFill>
              </a:rPr>
              <a:t>.</a:t>
            </a:r>
          </a:p>
          <a:p>
            <a:endParaRPr lang="ru-RU" sz="2000" b="1" dirty="0" smtClean="0">
              <a:solidFill>
                <a:srgbClr val="FFC000"/>
              </a:solidFill>
            </a:endParaRPr>
          </a:p>
          <a:p>
            <a:endParaRPr lang="ru-RU" sz="2000" dirty="0" smtClean="0"/>
          </a:p>
          <a:p>
            <a:endParaRPr lang="ru-RU" sz="2000" dirty="0" smtClean="0"/>
          </a:p>
        </p:txBody>
      </p:sp>
      <p:pic>
        <p:nvPicPr>
          <p:cNvPr id="6" name="Рисунок 5" descr="33.jpg"/>
          <p:cNvPicPr>
            <a:picLocks noChangeAspect="1"/>
          </p:cNvPicPr>
          <p:nvPr/>
        </p:nvPicPr>
        <p:blipFill>
          <a:blip r:embed="rId2"/>
          <a:stretch>
            <a:fillRect/>
          </a:stretch>
        </p:blipFill>
        <p:spPr>
          <a:xfrm>
            <a:off x="7616793" y="1785926"/>
            <a:ext cx="4572032" cy="3429024"/>
          </a:xfrm>
          <a:prstGeom prst="rect">
            <a:avLst/>
          </a:prstGeom>
        </p:spPr>
      </p:pic>
    </p:spTree>
  </p:cSld>
  <p:clrMapOvr>
    <a:masterClrMapping/>
  </p:clrMapOvr>
  <p:transition spd="med">
    <p:diamon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3.jpg"/>
          <p:cNvPicPr>
            <a:picLocks noChangeAspect="1"/>
          </p:cNvPicPr>
          <p:nvPr/>
        </p:nvPicPr>
        <p:blipFill>
          <a:blip r:embed="rId2"/>
          <a:stretch>
            <a:fillRect/>
          </a:stretch>
        </p:blipFill>
        <p:spPr>
          <a:xfrm>
            <a:off x="593686" y="571480"/>
            <a:ext cx="10798684" cy="5214974"/>
          </a:xfrm>
          <a:prstGeom prst="rect">
            <a:avLst/>
          </a:prstGeom>
        </p:spPr>
      </p:pic>
    </p:spTree>
  </p:cSld>
  <p:clrMapOvr>
    <a:masterClrMapping/>
  </p:clrMapOvr>
  <p:transition spd="med">
    <p:circl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7594610" cy="928670"/>
          </a:xfrm>
        </p:spPr>
        <p:txBody>
          <a:bodyPr/>
          <a:lstStyle/>
          <a:p>
            <a:r>
              <a:rPr lang="ru-RU" b="1" dirty="0" smtClean="0">
                <a:solidFill>
                  <a:srgbClr val="FF0000"/>
                </a:solidFill>
              </a:rPr>
              <a:t>2.</a:t>
            </a:r>
            <a:r>
              <a:rPr lang="ru-RU" dirty="0" smtClean="0"/>
              <a:t> </a:t>
            </a:r>
            <a:r>
              <a:rPr lang="ru-RU" dirty="0" err="1" smtClean="0"/>
              <a:t>Синусовая</a:t>
            </a:r>
            <a:r>
              <a:rPr lang="ru-RU" dirty="0" smtClean="0"/>
              <a:t> брадикардия</a:t>
            </a:r>
            <a:endParaRPr lang="ru-RU" dirty="0"/>
          </a:p>
        </p:txBody>
      </p:sp>
      <p:sp>
        <p:nvSpPr>
          <p:cNvPr id="3" name="Содержимое 2"/>
          <p:cNvSpPr>
            <a:spLocks noGrp="1"/>
          </p:cNvSpPr>
          <p:nvPr>
            <p:ph idx="1"/>
          </p:nvPr>
        </p:nvSpPr>
        <p:spPr>
          <a:xfrm>
            <a:off x="0" y="1142984"/>
            <a:ext cx="7666048" cy="5715016"/>
          </a:xfrm>
        </p:spPr>
        <p:txBody>
          <a:bodyPr>
            <a:normAutofit/>
          </a:bodyPr>
          <a:lstStyle/>
          <a:p>
            <a:r>
              <a:rPr lang="ru-RU" dirty="0" smtClean="0"/>
              <a:t> </a:t>
            </a:r>
            <a:r>
              <a:rPr lang="ru-RU" sz="2200" b="1" dirty="0" err="1" smtClean="0">
                <a:solidFill>
                  <a:srgbClr val="00B0F0"/>
                </a:solidFill>
              </a:rPr>
              <a:t>Синусовая</a:t>
            </a:r>
            <a:r>
              <a:rPr lang="ru-RU" sz="2200" b="1" dirty="0" smtClean="0">
                <a:solidFill>
                  <a:srgbClr val="00B0F0"/>
                </a:solidFill>
              </a:rPr>
              <a:t> брадикардия обусловлена понижением автоматизма </a:t>
            </a:r>
            <a:r>
              <a:rPr lang="ru-RU" sz="2200" b="1" dirty="0" err="1" smtClean="0">
                <a:solidFill>
                  <a:srgbClr val="00B0F0"/>
                </a:solidFill>
              </a:rPr>
              <a:t>синоатриального</a:t>
            </a:r>
            <a:r>
              <a:rPr lang="ru-RU" sz="2200" b="1" dirty="0" smtClean="0">
                <a:solidFill>
                  <a:srgbClr val="00B0F0"/>
                </a:solidFill>
              </a:rPr>
              <a:t> узла. </a:t>
            </a:r>
          </a:p>
          <a:p>
            <a:r>
              <a:rPr lang="ru-RU" sz="2200" b="1" dirty="0" smtClean="0">
                <a:solidFill>
                  <a:srgbClr val="FFC000"/>
                </a:solidFill>
              </a:rPr>
              <a:t>У здоровых людей </a:t>
            </a:r>
            <a:r>
              <a:rPr lang="ru-RU" sz="2200" b="1" dirty="0" err="1" smtClean="0">
                <a:solidFill>
                  <a:srgbClr val="FFC000"/>
                </a:solidFill>
              </a:rPr>
              <a:t>синусовая</a:t>
            </a:r>
            <a:r>
              <a:rPr lang="ru-RU" sz="2200" b="1" dirty="0" smtClean="0">
                <a:solidFill>
                  <a:srgbClr val="FFC000"/>
                </a:solidFill>
              </a:rPr>
              <a:t> брадикардия обычно свидетельствует о хорошей тренированности </a:t>
            </a:r>
            <a:r>
              <a:rPr lang="ru-RU" sz="2200" b="1" dirty="0" err="1" smtClean="0">
                <a:solidFill>
                  <a:srgbClr val="FFC000"/>
                </a:solidFill>
              </a:rPr>
              <a:t>сердечно-сосудистой</a:t>
            </a:r>
            <a:r>
              <a:rPr lang="ru-RU" sz="2200" b="1" dirty="0" smtClean="0">
                <a:solidFill>
                  <a:srgbClr val="FFC000"/>
                </a:solidFill>
              </a:rPr>
              <a:t> системы и часто встречается у спортсменов. </a:t>
            </a:r>
          </a:p>
          <a:p>
            <a:r>
              <a:rPr lang="ru-RU" sz="2200" b="1" dirty="0" smtClean="0">
                <a:solidFill>
                  <a:srgbClr val="FFC000"/>
                </a:solidFill>
              </a:rPr>
              <a:t>Причинами экстракардиальной формы </a:t>
            </a:r>
            <a:r>
              <a:rPr lang="ru-RU" sz="2200" b="1" dirty="0" err="1" smtClean="0">
                <a:solidFill>
                  <a:srgbClr val="FFC000"/>
                </a:solidFill>
              </a:rPr>
              <a:t>синусовой</a:t>
            </a:r>
            <a:r>
              <a:rPr lang="ru-RU" sz="2200" b="1" dirty="0" smtClean="0">
                <a:solidFill>
                  <a:srgbClr val="FFC000"/>
                </a:solidFill>
              </a:rPr>
              <a:t> брадикардии, обусловленной токсическими воздействиями на </a:t>
            </a:r>
            <a:r>
              <a:rPr lang="ru-RU" sz="2200" b="1" dirty="0" err="1" smtClean="0">
                <a:solidFill>
                  <a:srgbClr val="FFC000"/>
                </a:solidFill>
              </a:rPr>
              <a:t>синоатриальный</a:t>
            </a:r>
            <a:r>
              <a:rPr lang="ru-RU" sz="2200" b="1" dirty="0" smtClean="0">
                <a:solidFill>
                  <a:srgbClr val="FFC000"/>
                </a:solidFill>
              </a:rPr>
              <a:t> узел или преобладанием активности парасимпатической нервной системы ,являются: повышение внутричерепного давления; передозировка лекарственных средств.</a:t>
            </a:r>
            <a:endParaRPr lang="ru-RU" sz="2200" b="1" dirty="0">
              <a:solidFill>
                <a:srgbClr val="FFC000"/>
              </a:solidFill>
            </a:endParaRPr>
          </a:p>
        </p:txBody>
      </p:sp>
      <p:pic>
        <p:nvPicPr>
          <p:cNvPr id="6" name="Рисунок 5" descr="44.jpg"/>
          <p:cNvPicPr>
            <a:picLocks noChangeAspect="1"/>
          </p:cNvPicPr>
          <p:nvPr/>
        </p:nvPicPr>
        <p:blipFill>
          <a:blip r:embed="rId2"/>
          <a:stretch>
            <a:fillRect/>
          </a:stretch>
        </p:blipFill>
        <p:spPr>
          <a:xfrm>
            <a:off x="7523171" y="0"/>
            <a:ext cx="4665653" cy="6858000"/>
          </a:xfrm>
          <a:prstGeom prst="rect">
            <a:avLst/>
          </a:prstGeom>
        </p:spPr>
      </p:pic>
    </p:spTree>
  </p:cSld>
  <p:clrMapOvr>
    <a:masterClrMapping/>
  </p:clrMapOvr>
  <p:transition spd="med">
    <p:wheel spokes="8"/>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4.png"/>
          <p:cNvPicPr>
            <a:picLocks noChangeAspect="1"/>
          </p:cNvPicPr>
          <p:nvPr/>
        </p:nvPicPr>
        <p:blipFill>
          <a:blip r:embed="rId2"/>
          <a:stretch>
            <a:fillRect/>
          </a:stretch>
        </p:blipFill>
        <p:spPr>
          <a:xfrm>
            <a:off x="1308066" y="785794"/>
            <a:ext cx="9325556" cy="4929222"/>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7523172" cy="1071546"/>
          </a:xfrm>
        </p:spPr>
        <p:txBody>
          <a:bodyPr/>
          <a:lstStyle/>
          <a:p>
            <a:r>
              <a:rPr lang="ru-RU" b="1" dirty="0" smtClean="0">
                <a:solidFill>
                  <a:srgbClr val="FF0000"/>
                </a:solidFill>
              </a:rPr>
              <a:t>3. </a:t>
            </a:r>
            <a:r>
              <a:rPr lang="ru-RU" sz="2800" dirty="0" err="1" smtClean="0"/>
              <a:t>Синусовая</a:t>
            </a:r>
            <a:r>
              <a:rPr lang="ru-RU" sz="2800" dirty="0" smtClean="0"/>
              <a:t> аритмия</a:t>
            </a:r>
            <a:br>
              <a:rPr lang="ru-RU" sz="2800" dirty="0" smtClean="0"/>
            </a:br>
            <a:r>
              <a:rPr lang="ru-RU" sz="2800" dirty="0" smtClean="0"/>
              <a:t> ( дыхательная аритмия)</a:t>
            </a:r>
            <a:endParaRPr lang="ru-RU" sz="2800" dirty="0"/>
          </a:p>
        </p:txBody>
      </p:sp>
      <p:sp>
        <p:nvSpPr>
          <p:cNvPr id="3" name="Содержимое 2"/>
          <p:cNvSpPr>
            <a:spLocks noGrp="1"/>
          </p:cNvSpPr>
          <p:nvPr>
            <p:ph idx="1"/>
          </p:nvPr>
        </p:nvSpPr>
        <p:spPr>
          <a:xfrm>
            <a:off x="0" y="1214422"/>
            <a:ext cx="7594610" cy="5643578"/>
          </a:xfrm>
        </p:spPr>
        <p:txBody>
          <a:bodyPr>
            <a:normAutofit fontScale="92500" lnSpcReduction="10000"/>
          </a:bodyPr>
          <a:lstStyle/>
          <a:p>
            <a:r>
              <a:rPr lang="ru-RU" sz="2400" b="1" dirty="0" smtClean="0">
                <a:solidFill>
                  <a:srgbClr val="00B0F0"/>
                </a:solidFill>
              </a:rPr>
              <a:t> это нарушение сердечного ритма, при котором периоды учащения сердечного ритма чередуются с его урежением. </a:t>
            </a:r>
          </a:p>
          <a:p>
            <a:r>
              <a:rPr lang="ru-RU" sz="2400" b="1" dirty="0" smtClean="0">
                <a:solidFill>
                  <a:srgbClr val="FFC000"/>
                </a:solidFill>
              </a:rPr>
              <a:t>Дыхательная аритмия наблюдается у новорожденных и детей раннего детского возраста, а также у взрослых людей во время сна. </a:t>
            </a:r>
          </a:p>
          <a:p>
            <a:r>
              <a:rPr lang="ru-RU" sz="2400" b="1" dirty="0" smtClean="0">
                <a:solidFill>
                  <a:srgbClr val="FFC000"/>
                </a:solidFill>
              </a:rPr>
              <a:t>Это связано с тем, что во время выдоха повышается тонус блуждающего нерва, в связи с поступлением </a:t>
            </a:r>
            <a:r>
              <a:rPr lang="ru-RU" sz="2400" b="1" dirty="0" err="1" smtClean="0">
                <a:solidFill>
                  <a:srgbClr val="FFC000"/>
                </a:solidFill>
              </a:rPr>
              <a:t>соотвествующей</a:t>
            </a:r>
            <a:r>
              <a:rPr lang="ru-RU" sz="2400" b="1" dirty="0" smtClean="0">
                <a:solidFill>
                  <a:srgbClr val="FFC000"/>
                </a:solidFill>
              </a:rPr>
              <a:t> </a:t>
            </a:r>
            <a:r>
              <a:rPr lang="ru-RU" sz="2400" b="1" dirty="0" err="1" smtClean="0">
                <a:solidFill>
                  <a:srgbClr val="FFC000"/>
                </a:solidFill>
              </a:rPr>
              <a:t>импульсации</a:t>
            </a:r>
            <a:r>
              <a:rPr lang="ru-RU" sz="2400" b="1" dirty="0" smtClean="0">
                <a:solidFill>
                  <a:srgbClr val="FFC000"/>
                </a:solidFill>
              </a:rPr>
              <a:t> от легочной ткани, а во время вдоха он снижается</a:t>
            </a:r>
            <a:r>
              <a:rPr lang="ru-RU" b="1" dirty="0" smtClean="0">
                <a:solidFill>
                  <a:srgbClr val="FFC000"/>
                </a:solidFill>
              </a:rPr>
              <a:t>.</a:t>
            </a:r>
            <a:endParaRPr lang="en-US" b="1" dirty="0" smtClean="0">
              <a:solidFill>
                <a:srgbClr val="FFC000"/>
              </a:solidFill>
            </a:endParaRPr>
          </a:p>
          <a:p>
            <a:r>
              <a:rPr lang="ru-RU" sz="2600" b="1" dirty="0" smtClean="0">
                <a:solidFill>
                  <a:srgbClr val="FFC000"/>
                </a:solidFill>
              </a:rPr>
              <a:t>Однако у </a:t>
            </a:r>
            <a:r>
              <a:rPr lang="ru-RU" sz="2600" b="1" dirty="0" err="1" smtClean="0">
                <a:solidFill>
                  <a:srgbClr val="FFC000"/>
                </a:solidFill>
              </a:rPr>
              <a:t>взролых</a:t>
            </a:r>
            <a:r>
              <a:rPr lang="ru-RU" sz="2600" b="1" dirty="0" smtClean="0">
                <a:solidFill>
                  <a:srgbClr val="FFC000"/>
                </a:solidFill>
              </a:rPr>
              <a:t> людей с развитой системой регуляции вегетативных функций за счет центральных механизмов, это различие в частоте нивелируется и проявляется лишь во время сна, когда регуляторные механизмы в определенной степени заторможены.</a:t>
            </a:r>
            <a:endParaRPr lang="ru-RU" sz="2600" b="1" dirty="0">
              <a:solidFill>
                <a:srgbClr val="FFC000"/>
              </a:solidFill>
            </a:endParaRPr>
          </a:p>
        </p:txBody>
      </p:sp>
      <p:pic>
        <p:nvPicPr>
          <p:cNvPr id="5" name="Рисунок 4" descr="55.jpg"/>
          <p:cNvPicPr>
            <a:picLocks noChangeAspect="1"/>
          </p:cNvPicPr>
          <p:nvPr/>
        </p:nvPicPr>
        <p:blipFill>
          <a:blip r:embed="rId2"/>
          <a:stretch>
            <a:fillRect/>
          </a:stretch>
        </p:blipFill>
        <p:spPr>
          <a:xfrm>
            <a:off x="7523172" y="1428736"/>
            <a:ext cx="4665653" cy="3571900"/>
          </a:xfrm>
          <a:prstGeom prst="rect">
            <a:avLst/>
          </a:prstGeom>
        </p:spPr>
      </p:pic>
    </p:spTree>
  </p:cSld>
  <p:clrMapOvr>
    <a:masterClrMapping/>
  </p:clrMapOvr>
  <p:transition spd="med">
    <p:pull dir="l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5.jpg"/>
          <p:cNvPicPr>
            <a:picLocks noChangeAspect="1"/>
          </p:cNvPicPr>
          <p:nvPr/>
        </p:nvPicPr>
        <p:blipFill>
          <a:blip r:embed="rId2"/>
          <a:stretch>
            <a:fillRect/>
          </a:stretch>
        </p:blipFill>
        <p:spPr>
          <a:xfrm>
            <a:off x="808000" y="1142984"/>
            <a:ext cx="10347217" cy="4429156"/>
          </a:xfrm>
          <a:prstGeom prst="rect">
            <a:avLst/>
          </a:prstGeom>
        </p:spPr>
      </p:pic>
    </p:spTree>
  </p:cSld>
  <p:clrMapOvr>
    <a:masterClrMapping/>
  </p:clrMapOvr>
  <p:transition spd="med">
    <p:pull dir="l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42900"/>
            <a:ext cx="7594610" cy="1000108"/>
          </a:xfrm>
        </p:spPr>
        <p:txBody>
          <a:bodyPr/>
          <a:lstStyle/>
          <a:p>
            <a:r>
              <a:rPr lang="ru-RU" sz="2800" b="1" dirty="0" smtClean="0">
                <a:solidFill>
                  <a:srgbClr val="FF0000"/>
                </a:solidFill>
              </a:rPr>
              <a:t>4.</a:t>
            </a:r>
            <a:r>
              <a:rPr lang="ru-RU" sz="2800" dirty="0" smtClean="0"/>
              <a:t> Нижне предсердный ритм</a:t>
            </a:r>
            <a:endParaRPr lang="ru-RU" sz="2800" dirty="0"/>
          </a:p>
        </p:txBody>
      </p:sp>
      <p:sp>
        <p:nvSpPr>
          <p:cNvPr id="3" name="Содержимое 2"/>
          <p:cNvSpPr>
            <a:spLocks noGrp="1"/>
          </p:cNvSpPr>
          <p:nvPr>
            <p:ph idx="1"/>
          </p:nvPr>
        </p:nvSpPr>
        <p:spPr>
          <a:xfrm>
            <a:off x="0" y="1015999"/>
            <a:ext cx="7594610" cy="5842001"/>
          </a:xfrm>
        </p:spPr>
        <p:txBody>
          <a:bodyPr>
            <a:normAutofit/>
          </a:bodyPr>
          <a:lstStyle/>
          <a:p>
            <a:r>
              <a:rPr lang="ru-RU" sz="1800" b="1" dirty="0" smtClean="0">
                <a:solidFill>
                  <a:srgbClr val="00B0F0"/>
                </a:solidFill>
              </a:rPr>
              <a:t>является одной из основных разновидностей аритмий сердца, которые вызывают определенные негативные изменения в состоянии больного, в частности дискомфорт, нарушение привычного образа жизни и существенное ограничение в активном движении. Возникая при </a:t>
            </a:r>
            <a:r>
              <a:rPr lang="ru-RU" sz="1800" b="1" dirty="0" smtClean="0">
                <a:solidFill>
                  <a:srgbClr val="00B0F0"/>
                </a:solidFill>
                <a:hlinkClick r:id="rId2"/>
              </a:rPr>
              <a:t>неравномерном ритме в деятельности </a:t>
            </a:r>
            <a:r>
              <a:rPr lang="ru-RU" sz="1800" b="1" dirty="0" err="1" smtClean="0">
                <a:solidFill>
                  <a:srgbClr val="00B0F0"/>
                </a:solidFill>
                <a:hlinkClick r:id="rId2"/>
              </a:rPr>
              <a:t>синусового</a:t>
            </a:r>
            <a:r>
              <a:rPr lang="ru-RU" sz="1800" b="1" dirty="0" smtClean="0">
                <a:solidFill>
                  <a:srgbClr val="00B0F0"/>
                </a:solidFill>
                <a:hlinkClick r:id="rId2"/>
              </a:rPr>
              <a:t> узла</a:t>
            </a:r>
            <a:r>
              <a:rPr lang="ru-RU" sz="1800" b="1" dirty="0" smtClean="0">
                <a:solidFill>
                  <a:srgbClr val="00B0F0"/>
                </a:solidFill>
              </a:rPr>
              <a:t>, </a:t>
            </a:r>
            <a:r>
              <a:rPr lang="ru-RU" sz="1800" b="1" dirty="0" err="1" smtClean="0">
                <a:solidFill>
                  <a:srgbClr val="00B0F0"/>
                </a:solidFill>
              </a:rPr>
              <a:t>нижнепредсердный</a:t>
            </a:r>
            <a:r>
              <a:rPr lang="ru-RU" sz="1800" b="1" dirty="0" smtClean="0">
                <a:solidFill>
                  <a:srgbClr val="00B0F0"/>
                </a:solidFill>
              </a:rPr>
              <a:t> ритм представляет собой аномальное сокращение миокарда.</a:t>
            </a:r>
          </a:p>
          <a:p>
            <a:r>
              <a:rPr lang="ru-RU" sz="1800" b="1" dirty="0" smtClean="0">
                <a:solidFill>
                  <a:srgbClr val="FFC000"/>
                </a:solidFill>
              </a:rPr>
              <a:t>К наиболее частым провоцирующим причинам возникновения данного вида аритмии следует отнести такие заболевания, как:</a:t>
            </a:r>
          </a:p>
          <a:p>
            <a:r>
              <a:rPr lang="ru-RU" sz="1800" b="1" dirty="0" smtClean="0">
                <a:solidFill>
                  <a:srgbClr val="FFC000"/>
                </a:solidFill>
              </a:rPr>
              <a:t>гипертония;</a:t>
            </a:r>
          </a:p>
          <a:p>
            <a:r>
              <a:rPr lang="ru-RU" sz="1800" b="1" dirty="0" smtClean="0">
                <a:solidFill>
                  <a:srgbClr val="FFC000"/>
                </a:solidFill>
              </a:rPr>
              <a:t>сахарный диабет;</a:t>
            </a:r>
          </a:p>
          <a:p>
            <a:r>
              <a:rPr lang="ru-RU" sz="1800" b="1" dirty="0" smtClean="0">
                <a:solidFill>
                  <a:srgbClr val="FFC000"/>
                </a:solidFill>
              </a:rPr>
              <a:t>любого вида сердечные нарушения;</a:t>
            </a:r>
          </a:p>
          <a:p>
            <a:r>
              <a:rPr lang="ru-RU" sz="1800" b="1" dirty="0" smtClean="0">
                <a:solidFill>
                  <a:srgbClr val="FFC000"/>
                </a:solidFill>
                <a:hlinkClick r:id="rId3"/>
              </a:rPr>
              <a:t>ишемическая болезнь</a:t>
            </a:r>
            <a:r>
              <a:rPr lang="ru-RU" sz="1800" b="1" dirty="0" smtClean="0">
                <a:solidFill>
                  <a:srgbClr val="FFC000"/>
                </a:solidFill>
              </a:rPr>
              <a:t>;</a:t>
            </a:r>
          </a:p>
          <a:p>
            <a:r>
              <a:rPr lang="ru-RU" sz="1800" b="1" dirty="0" smtClean="0">
                <a:solidFill>
                  <a:srgbClr val="FFC000"/>
                </a:solidFill>
              </a:rPr>
              <a:t>ревматизм;</a:t>
            </a:r>
          </a:p>
          <a:p>
            <a:r>
              <a:rPr lang="ru-RU" sz="1800" b="1" dirty="0" smtClean="0">
                <a:solidFill>
                  <a:srgbClr val="FFC000"/>
                </a:solidFill>
                <a:hlinkClick r:id="rId4"/>
              </a:rPr>
              <a:t>миокардит</a:t>
            </a:r>
            <a:r>
              <a:rPr lang="ru-RU" sz="1800" b="1" dirty="0" smtClean="0">
                <a:solidFill>
                  <a:srgbClr val="FFC000"/>
                </a:solidFill>
              </a:rPr>
              <a:t>;</a:t>
            </a:r>
          </a:p>
          <a:p>
            <a:r>
              <a:rPr lang="ru-RU" sz="1800" b="1" dirty="0" smtClean="0">
                <a:solidFill>
                  <a:srgbClr val="FFC000"/>
                </a:solidFill>
                <a:hlinkClick r:id="rId5"/>
              </a:rPr>
              <a:t>сердечная недостаточность</a:t>
            </a:r>
            <a:r>
              <a:rPr lang="ru-RU" sz="1800" b="1" dirty="0" smtClean="0">
                <a:solidFill>
                  <a:srgbClr val="FFC000"/>
                </a:solidFill>
              </a:rPr>
              <a:t>.</a:t>
            </a:r>
          </a:p>
          <a:p>
            <a:endParaRPr lang="ru-RU" sz="1800" b="1" dirty="0">
              <a:solidFill>
                <a:srgbClr val="00B0F0"/>
              </a:solidFill>
            </a:endParaRPr>
          </a:p>
        </p:txBody>
      </p:sp>
      <p:pic>
        <p:nvPicPr>
          <p:cNvPr id="5" name="Рисунок 4" descr="6.jpg"/>
          <p:cNvPicPr>
            <a:picLocks noChangeAspect="1"/>
          </p:cNvPicPr>
          <p:nvPr/>
        </p:nvPicPr>
        <p:blipFill>
          <a:blip r:embed="rId6"/>
          <a:stretch>
            <a:fillRect/>
          </a:stretch>
        </p:blipFill>
        <p:spPr>
          <a:xfrm>
            <a:off x="7594611" y="1000108"/>
            <a:ext cx="4594214" cy="3399718"/>
          </a:xfrm>
          <a:prstGeom prst="rect">
            <a:avLst/>
          </a:prstGeom>
        </p:spPr>
      </p:pic>
    </p:spTree>
  </p:cSld>
  <p:clrMapOvr>
    <a:masterClrMapping/>
  </p:clrMapOvr>
  <p:transition spd="med">
    <p:pull dir="ru"/>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66.jpg"/>
          <p:cNvPicPr>
            <a:picLocks noChangeAspect="1"/>
          </p:cNvPicPr>
          <p:nvPr/>
        </p:nvPicPr>
        <p:blipFill>
          <a:blip r:embed="rId2"/>
          <a:stretch>
            <a:fillRect/>
          </a:stretch>
        </p:blipFill>
        <p:spPr>
          <a:xfrm>
            <a:off x="1522380" y="1428737"/>
            <a:ext cx="8866075" cy="4130020"/>
          </a:xfrm>
          <a:prstGeom prst="rect">
            <a:avLst/>
          </a:prstGeom>
        </p:spPr>
      </p:pic>
    </p:spTree>
  </p:cSld>
  <p:clrMapOvr>
    <a:masterClrMapping/>
  </p:clrMapOvr>
  <p:transition spd="med">
    <p:pull dir="r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7594610" cy="857232"/>
          </a:xfrm>
        </p:spPr>
        <p:txBody>
          <a:bodyPr/>
          <a:lstStyle/>
          <a:p>
            <a:r>
              <a:rPr lang="ru-RU" b="1" dirty="0" smtClean="0">
                <a:solidFill>
                  <a:srgbClr val="FF0000"/>
                </a:solidFill>
              </a:rPr>
              <a:t>5. </a:t>
            </a:r>
            <a:r>
              <a:rPr lang="ru-RU" sz="2800" dirty="0" smtClean="0"/>
              <a:t>атриовентрикулярный ритм </a:t>
            </a:r>
            <a:br>
              <a:rPr lang="ru-RU" sz="2800" dirty="0" smtClean="0"/>
            </a:br>
            <a:endParaRPr lang="ru-RU" sz="2800" dirty="0"/>
          </a:p>
        </p:txBody>
      </p:sp>
      <p:sp>
        <p:nvSpPr>
          <p:cNvPr id="3" name="Содержимое 2"/>
          <p:cNvSpPr>
            <a:spLocks noGrp="1"/>
          </p:cNvSpPr>
          <p:nvPr>
            <p:ph idx="1"/>
          </p:nvPr>
        </p:nvSpPr>
        <p:spPr>
          <a:xfrm>
            <a:off x="0" y="714356"/>
            <a:ext cx="7594610" cy="6143644"/>
          </a:xfrm>
        </p:spPr>
        <p:txBody>
          <a:bodyPr>
            <a:normAutofit/>
          </a:bodyPr>
          <a:lstStyle/>
          <a:p>
            <a:r>
              <a:rPr lang="ru-RU" sz="2400" b="1" dirty="0" smtClean="0">
                <a:solidFill>
                  <a:srgbClr val="00B0F0"/>
                </a:solidFill>
              </a:rPr>
              <a:t>Этот ритм является заместительным ритмом и возможен только в случае отказа </a:t>
            </a:r>
            <a:r>
              <a:rPr lang="ru-RU" sz="2400" b="1" dirty="0" err="1" smtClean="0">
                <a:solidFill>
                  <a:srgbClr val="00B0F0"/>
                </a:solidFill>
              </a:rPr>
              <a:t>синусового</a:t>
            </a:r>
            <a:r>
              <a:rPr lang="ru-RU" sz="2400" b="1" dirty="0" smtClean="0">
                <a:solidFill>
                  <a:srgbClr val="00B0F0"/>
                </a:solidFill>
              </a:rPr>
              <a:t> узла.</a:t>
            </a:r>
          </a:p>
          <a:p>
            <a:r>
              <a:rPr lang="ru-RU" sz="2400" b="1" dirty="0" smtClean="0">
                <a:solidFill>
                  <a:srgbClr val="FFFF00"/>
                </a:solidFill>
              </a:rPr>
              <a:t>Атриовентрикулярный ритм является результатом пассивного замещающего механизма. Он возникает, когда импульсы от синоаурикулярного узла или другие предсердные эктопические импульсы не достигнут в определенное время атриовентрикулярной системы. Автоматизм атриовентрикулярной системы включается как физиологический механизм для создания желудочковых сокращений в тех случаях, когда и другие </a:t>
            </a:r>
            <a:r>
              <a:rPr lang="ru-RU" sz="2400" b="1" dirty="0" err="1" smtClean="0">
                <a:solidFill>
                  <a:srgbClr val="FFFF00"/>
                </a:solidFill>
              </a:rPr>
              <a:t>наджелудочковые</a:t>
            </a:r>
            <a:r>
              <a:rPr lang="ru-RU" sz="2400" b="1" dirty="0" smtClean="0">
                <a:solidFill>
                  <a:srgbClr val="FFFF00"/>
                </a:solidFill>
              </a:rPr>
              <a:t> импульсы не достигают атриовентрикулярной системы.</a:t>
            </a:r>
            <a:endParaRPr lang="ru-RU" sz="2400" b="1" dirty="0">
              <a:solidFill>
                <a:srgbClr val="FFFF00"/>
              </a:solidFill>
            </a:endParaRPr>
          </a:p>
        </p:txBody>
      </p:sp>
      <p:pic>
        <p:nvPicPr>
          <p:cNvPr id="5" name="Рисунок 4" descr="77.jpg"/>
          <p:cNvPicPr>
            <a:picLocks noChangeAspect="1"/>
          </p:cNvPicPr>
          <p:nvPr/>
        </p:nvPicPr>
        <p:blipFill>
          <a:blip r:embed="rId2"/>
          <a:stretch>
            <a:fillRect/>
          </a:stretch>
        </p:blipFill>
        <p:spPr>
          <a:xfrm>
            <a:off x="7523172" y="3071811"/>
            <a:ext cx="4665653" cy="3786190"/>
          </a:xfrm>
          <a:prstGeom prst="rect">
            <a:avLst/>
          </a:prstGeom>
        </p:spPr>
      </p:pic>
      <p:pic>
        <p:nvPicPr>
          <p:cNvPr id="6" name="Рисунок 5" descr="777.jpg"/>
          <p:cNvPicPr>
            <a:picLocks noChangeAspect="1"/>
          </p:cNvPicPr>
          <p:nvPr/>
        </p:nvPicPr>
        <p:blipFill>
          <a:blip r:embed="rId3"/>
          <a:stretch>
            <a:fillRect/>
          </a:stretch>
        </p:blipFill>
        <p:spPr>
          <a:xfrm>
            <a:off x="7349631" y="0"/>
            <a:ext cx="4839194" cy="3071810"/>
          </a:xfrm>
          <a:prstGeom prst="rect">
            <a:avLst/>
          </a:prstGeom>
        </p:spPr>
      </p:pic>
    </p:spTree>
  </p:cSld>
  <p:clrMapOvr>
    <a:masterClrMapping/>
  </p:clrMapOvr>
  <p:transition spd="med">
    <p:push di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7.jpg"/>
          <p:cNvPicPr>
            <a:picLocks noChangeAspect="1"/>
          </p:cNvPicPr>
          <p:nvPr/>
        </p:nvPicPr>
        <p:blipFill>
          <a:blip r:embed="rId2"/>
          <a:stretch>
            <a:fillRect/>
          </a:stretch>
        </p:blipFill>
        <p:spPr>
          <a:xfrm>
            <a:off x="1593818" y="1214422"/>
            <a:ext cx="9424210" cy="4143403"/>
          </a:xfrm>
          <a:prstGeom prst="rect">
            <a:avLst/>
          </a:prstGeom>
        </p:spPr>
      </p:pic>
    </p:spTree>
  </p:cSld>
  <p:clrMapOvr>
    <a:masterClrMapping/>
  </p:clrMapOvr>
  <p:transition spd="med">
    <p:cover dir="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0" y="1071546"/>
            <a:ext cx="7594610" cy="5786454"/>
          </a:xfrm>
        </p:spPr>
        <p:txBody>
          <a:bodyPr>
            <a:normAutofit/>
          </a:bodyPr>
          <a:lstStyle/>
          <a:p>
            <a:r>
              <a:rPr lang="ru-RU" sz="2400" b="1" dirty="0" smtClean="0">
                <a:solidFill>
                  <a:srgbClr val="00B0F0"/>
                </a:solidFill>
              </a:rPr>
              <a:t> Это состояние возникает при невозможности для импульса, в силу тех или иных причин, пройти через атриовентрикулярную область, причем сам атриовентрикулярный узел не генерирует.</a:t>
            </a:r>
          </a:p>
          <a:p>
            <a:r>
              <a:rPr lang="ru-RU" sz="2400" b="1" dirty="0" smtClean="0">
                <a:solidFill>
                  <a:srgbClr val="FFC000"/>
                </a:solidFill>
              </a:rPr>
              <a:t>Поскольку частота </a:t>
            </a:r>
            <a:r>
              <a:rPr lang="ru-RU" sz="2400" b="1" dirty="0" err="1" smtClean="0">
                <a:solidFill>
                  <a:srgbClr val="FFC000"/>
                </a:solidFill>
              </a:rPr>
              <a:t>самовозвуждения</a:t>
            </a:r>
            <a:r>
              <a:rPr lang="ru-RU" sz="2400" b="1" dirty="0" smtClean="0">
                <a:solidFill>
                  <a:srgbClr val="FFC000"/>
                </a:solidFill>
              </a:rPr>
              <a:t> желудочковых центров является </a:t>
            </a:r>
            <a:r>
              <a:rPr lang="ru-RU" sz="2400" b="1" dirty="0" err="1" smtClean="0">
                <a:solidFill>
                  <a:srgbClr val="FFC000"/>
                </a:solidFill>
              </a:rPr>
              <a:t>гороздо</a:t>
            </a:r>
            <a:r>
              <a:rPr lang="ru-RU" sz="2400" b="1" dirty="0" smtClean="0">
                <a:solidFill>
                  <a:srgbClr val="FFC000"/>
                </a:solidFill>
              </a:rPr>
              <a:t> меньшей, чем у атриовентрикулярного узла, может возникать явление закупорки </a:t>
            </a:r>
            <a:r>
              <a:rPr lang="ru-RU" sz="2400" b="1" dirty="0" err="1" smtClean="0">
                <a:solidFill>
                  <a:srgbClr val="FFC000"/>
                </a:solidFill>
              </a:rPr>
              <a:t>пресердий</a:t>
            </a:r>
            <a:r>
              <a:rPr lang="ru-RU" sz="2400" b="1" dirty="0" smtClean="0">
                <a:solidFill>
                  <a:srgbClr val="FFC000"/>
                </a:solidFill>
              </a:rPr>
              <a:t>. При стойком идиовентрикулярном ритме единственным </a:t>
            </a:r>
            <a:r>
              <a:rPr lang="ru-RU" sz="2400" b="1" dirty="0" err="1" smtClean="0">
                <a:solidFill>
                  <a:srgbClr val="FFC000"/>
                </a:solidFill>
              </a:rPr>
              <a:t>эффектым</a:t>
            </a:r>
            <a:r>
              <a:rPr lang="ru-RU" sz="2400" b="1" dirty="0" smtClean="0">
                <a:solidFill>
                  <a:srgbClr val="FFC000"/>
                </a:solidFill>
              </a:rPr>
              <a:t> лечебным мероприятием является имплантация </a:t>
            </a:r>
            <a:r>
              <a:rPr lang="ru-RU" sz="2400" b="1" dirty="0" err="1" smtClean="0">
                <a:solidFill>
                  <a:srgbClr val="FFC000"/>
                </a:solidFill>
              </a:rPr>
              <a:t>электростимулятор</a:t>
            </a:r>
            <a:r>
              <a:rPr lang="ru-RU" sz="2400" b="1" dirty="0" smtClean="0">
                <a:solidFill>
                  <a:srgbClr val="FFC000"/>
                </a:solidFill>
              </a:rPr>
              <a:t>.</a:t>
            </a:r>
            <a:endParaRPr lang="ru-RU" sz="2400" b="1" dirty="0">
              <a:solidFill>
                <a:srgbClr val="FFC000"/>
              </a:solidFill>
            </a:endParaRPr>
          </a:p>
        </p:txBody>
      </p:sp>
      <p:sp>
        <p:nvSpPr>
          <p:cNvPr id="5" name="Текст 3"/>
          <p:cNvSpPr>
            <a:spLocks noGrp="1"/>
          </p:cNvSpPr>
          <p:nvPr>
            <p:ph type="title"/>
          </p:nvPr>
        </p:nvSpPr>
        <p:spPr>
          <a:xfrm>
            <a:off x="0" y="0"/>
            <a:ext cx="7594600" cy="1071563"/>
          </a:xfrm>
        </p:spPr>
        <p:txBody>
          <a:bodyPr/>
          <a:lstStyle/>
          <a:p>
            <a:r>
              <a:rPr lang="ru-RU" sz="2800" b="1" dirty="0" smtClean="0">
                <a:solidFill>
                  <a:srgbClr val="FF0000"/>
                </a:solidFill>
              </a:rPr>
              <a:t>6</a:t>
            </a:r>
            <a:r>
              <a:rPr lang="ru-RU" sz="2800" dirty="0" smtClean="0"/>
              <a:t>.идиовентрикулярный ритм.</a:t>
            </a:r>
            <a:br>
              <a:rPr lang="ru-RU" sz="2800" dirty="0" smtClean="0"/>
            </a:br>
            <a:endParaRPr lang="ru-RU" sz="2800" dirty="0"/>
          </a:p>
        </p:txBody>
      </p:sp>
      <p:pic>
        <p:nvPicPr>
          <p:cNvPr id="7" name="Рисунок 6" descr="888.jpg"/>
          <p:cNvPicPr>
            <a:picLocks noChangeAspect="1"/>
          </p:cNvPicPr>
          <p:nvPr/>
        </p:nvPicPr>
        <p:blipFill>
          <a:blip r:embed="rId2"/>
          <a:stretch>
            <a:fillRect/>
          </a:stretch>
        </p:blipFill>
        <p:spPr>
          <a:xfrm>
            <a:off x="7552426" y="1"/>
            <a:ext cx="4636399" cy="3857628"/>
          </a:xfrm>
          <a:prstGeom prst="rect">
            <a:avLst/>
          </a:prstGeom>
        </p:spPr>
      </p:pic>
      <p:pic>
        <p:nvPicPr>
          <p:cNvPr id="8" name="Рисунок 7" descr="8888.jpg"/>
          <p:cNvPicPr>
            <a:picLocks noChangeAspect="1"/>
          </p:cNvPicPr>
          <p:nvPr/>
        </p:nvPicPr>
        <p:blipFill>
          <a:blip r:embed="rId3"/>
          <a:stretch>
            <a:fillRect/>
          </a:stretch>
        </p:blipFill>
        <p:spPr>
          <a:xfrm>
            <a:off x="7523172" y="3929066"/>
            <a:ext cx="4686294" cy="2928934"/>
          </a:xfrm>
          <a:prstGeom prst="rect">
            <a:avLst/>
          </a:prstGeom>
        </p:spPr>
      </p:pic>
    </p:spTree>
  </p:cSld>
  <p:clrMapOvr>
    <a:masterClrMapping/>
  </p:clrMapOvr>
  <p:transition spd="med">
    <p:strips dir="l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8.gif"/>
          <p:cNvPicPr>
            <a:picLocks noChangeAspect="1"/>
          </p:cNvPicPr>
          <p:nvPr/>
        </p:nvPicPr>
        <p:blipFill>
          <a:blip r:embed="rId2"/>
          <a:stretch>
            <a:fillRect/>
          </a:stretch>
        </p:blipFill>
        <p:spPr>
          <a:xfrm>
            <a:off x="1808132" y="785794"/>
            <a:ext cx="8358246" cy="5475180"/>
          </a:xfrm>
          <a:prstGeom prst="rect">
            <a:avLst/>
          </a:prstGeom>
        </p:spPr>
      </p:pic>
    </p:spTree>
  </p:cSld>
  <p:clrMapOvr>
    <a:masterClrMapping/>
  </p:clrMapOvr>
  <p:transition spd="med">
    <p:wedg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879438" y="0"/>
            <a:ext cx="10360501" cy="3773495"/>
          </a:xfrm>
        </p:spPr>
        <p:txBody>
          <a:bodyPr/>
          <a:lstStyle/>
          <a:p>
            <a:r>
              <a:rPr lang="en-US" dirty="0" smtClean="0">
                <a:solidFill>
                  <a:srgbClr val="00B0F0"/>
                </a:solidFill>
                <a:hlinkClick r:id="rId2"/>
              </a:rPr>
              <a:t>http://900igr.net/biologija/mekhanizmy-narushenija-dejatelnosti-serdtsa-198689/fibrilljatsija-zheludochkov-vsegda-nastupaet-vnezapno-26.html</a:t>
            </a:r>
            <a:endParaRPr lang="ru-RU" dirty="0" smtClean="0">
              <a:solidFill>
                <a:srgbClr val="00B0F0"/>
              </a:solidFill>
            </a:endParaRPr>
          </a:p>
          <a:p>
            <a:r>
              <a:rPr lang="en-US" dirty="0" smtClean="0">
                <a:solidFill>
                  <a:srgbClr val="00B0F0"/>
                </a:solidFill>
                <a:hlinkClick r:id="rId3"/>
              </a:rPr>
              <a:t>http://sosudinfo.ru/serdce/narusheniya-serdechnogo-ritma/</a:t>
            </a:r>
            <a:endParaRPr lang="ru-RU" dirty="0" smtClean="0">
              <a:solidFill>
                <a:srgbClr val="00B0F0"/>
              </a:solidFill>
            </a:endParaRPr>
          </a:p>
          <a:p>
            <a:r>
              <a:rPr lang="en-US" dirty="0" smtClean="0">
                <a:solidFill>
                  <a:srgbClr val="00B0F0"/>
                </a:solidFill>
                <a:hlinkClick r:id="rId4"/>
              </a:rPr>
              <a:t>http://www.medicalj.ru/symtoms/chest/1250-narusheniya-ritma-swerdca</a:t>
            </a:r>
            <a:endParaRPr lang="ru-RU" dirty="0" smtClean="0">
              <a:solidFill>
                <a:srgbClr val="00B0F0"/>
              </a:solidFill>
            </a:endParaRPr>
          </a:p>
          <a:p>
            <a:r>
              <a:rPr lang="en-US" dirty="0" smtClean="0">
                <a:solidFill>
                  <a:srgbClr val="00B0F0"/>
                </a:solidFill>
                <a:hlinkClick r:id="rId5"/>
              </a:rPr>
              <a:t>http://vlanamed.com/narushenie-serdechnogo-ritma/</a:t>
            </a:r>
            <a:endParaRPr lang="ru-RU" dirty="0" smtClean="0">
              <a:solidFill>
                <a:srgbClr val="00B0F0"/>
              </a:solidFill>
            </a:endParaRPr>
          </a:p>
          <a:p>
            <a:endParaRPr lang="ru-RU" dirty="0">
              <a:solidFill>
                <a:srgbClr val="00B0F0"/>
              </a:solidFill>
            </a:endParaRPr>
          </a:p>
        </p:txBody>
      </p:sp>
      <p:pic>
        <p:nvPicPr>
          <p:cNvPr id="4" name="Рисунок 3" descr="9.jpg"/>
          <p:cNvPicPr>
            <a:picLocks noChangeAspect="1"/>
          </p:cNvPicPr>
          <p:nvPr/>
        </p:nvPicPr>
        <p:blipFill>
          <a:blip r:embed="rId6"/>
          <a:stretch>
            <a:fillRect/>
          </a:stretch>
        </p:blipFill>
        <p:spPr>
          <a:xfrm>
            <a:off x="2736826" y="3643314"/>
            <a:ext cx="5286412" cy="2928958"/>
          </a:xfrm>
          <a:prstGeom prst="rect">
            <a:avLst/>
          </a:prstGeom>
        </p:spPr>
      </p:pic>
    </p:spTree>
  </p:cSld>
  <p:clrMapOvr>
    <a:masterClrMapping/>
  </p:clrMapOvr>
  <p:transition spd="med">
    <p:zoom dir="in"/>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sz="4800" b="1" i="1" dirty="0" smtClean="0">
                <a:solidFill>
                  <a:schemeClr val="bg1"/>
                </a:solidFill>
              </a:rPr>
              <a:t>Спасибо за внимание </a:t>
            </a:r>
            <a:endParaRPr lang="ru-RU" sz="4800" b="1" i="1" dirty="0">
              <a:solidFill>
                <a:schemeClr val="bg1"/>
              </a:solidFill>
            </a:endParaRPr>
          </a:p>
        </p:txBody>
      </p:sp>
      <p:pic>
        <p:nvPicPr>
          <p:cNvPr id="3" name="Рисунок 2" descr="99.jpg"/>
          <p:cNvPicPr>
            <a:picLocks noChangeAspect="1"/>
          </p:cNvPicPr>
          <p:nvPr/>
        </p:nvPicPr>
        <p:blipFill>
          <a:blip r:embed="rId2"/>
          <a:stretch>
            <a:fillRect/>
          </a:stretch>
        </p:blipFill>
        <p:spPr>
          <a:xfrm>
            <a:off x="1308066" y="1928802"/>
            <a:ext cx="9215502" cy="4752975"/>
          </a:xfrm>
          <a:prstGeom prst="rect">
            <a:avLst/>
          </a:prstGeom>
        </p:spPr>
      </p:pic>
    </p:spTree>
  </p:cSld>
  <p:clrMapOvr>
    <a:masterClrMapping/>
  </p:clrMapOvr>
  <p:transition spd="med">
    <p:checker dir="vert"/>
  </p:transition>
  <p:timing>
    <p:tnLst>
      <p:par>
        <p:cTn id="1" dur="indefinite" restart="never" nodeType="tmRoot"/>
      </p:par>
    </p:tnLst>
  </p:timing>
</p:sld>
</file>

<file path=ppt/theme/theme1.xml><?xml version="1.0" encoding="utf-8"?>
<a:theme xmlns:a="http://schemas.openxmlformats.org/drawingml/2006/main" name="tf02804895">
  <a:themeElements>
    <a:clrScheme name="RedRadial_16x9">
      <a:dk1>
        <a:sysClr val="windowText" lastClr="000000"/>
      </a:dk1>
      <a:lt1>
        <a:sysClr val="window" lastClr="FFFFFF"/>
      </a:lt1>
      <a:dk2>
        <a:srgbClr val="960000"/>
      </a:dk2>
      <a:lt2>
        <a:srgbClr val="BCB49E"/>
      </a:lt2>
      <a:accent1>
        <a:srgbClr val="DDA859"/>
      </a:accent1>
      <a:accent2>
        <a:srgbClr val="968A68"/>
      </a:accent2>
      <a:accent3>
        <a:srgbClr val="D3432B"/>
      </a:accent3>
      <a:accent4>
        <a:srgbClr val="BD9B47"/>
      </a:accent4>
      <a:accent5>
        <a:srgbClr val="618F91"/>
      </a:accent5>
      <a:accent6>
        <a:srgbClr val="DD7323"/>
      </a:accent6>
      <a:hlink>
        <a:srgbClr val="DDA859"/>
      </a:hlink>
      <a:folHlink>
        <a:srgbClr val="968A68"/>
      </a:folHlink>
    </a:clrScheme>
    <a:fontScheme name="Cambria">
      <a:maj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Extreme Shadow">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threePt" dir="tl">
              <a:rot lat="0" lon="0" rev="19800000"/>
            </a:lightRig>
          </a:scene3d>
          <a:sp3d prstMaterial="plastic">
            <a:bevelT w="25400" h="1905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38100" h="31750"/>
          </a:sp3d>
        </a:effectStyle>
      </a:effectStyleLst>
      <a:bgFillStyleLst>
        <a:solidFill>
          <a:schemeClr val="phClr"/>
        </a:solidFill>
        <a:gradFill rotWithShape="1">
          <a:gsLst>
            <a:gs pos="0">
              <a:schemeClr val="phClr">
                <a:tint val="100000"/>
                <a:shade val="80000"/>
                <a:satMod val="100000"/>
              </a:schemeClr>
            </a:gs>
            <a:gs pos="65000">
              <a:schemeClr val="phClr">
                <a:tint val="100000"/>
                <a:shade val="40000"/>
                <a:satMod val="100000"/>
              </a:schemeClr>
            </a:gs>
            <a:gs pos="100000">
              <a:schemeClr val="phClr">
                <a:shade val="5000"/>
                <a:satMod val="100000"/>
              </a:schemeClr>
            </a:gs>
          </a:gsLst>
          <a:path path="circle">
            <a:fillToRect l="25000" t="25000" r="25000" b="25000"/>
          </a:path>
        </a:gradFill>
        <a:gradFill flip="none" rotWithShape="1">
          <a:gsLst>
            <a:gs pos="17000">
              <a:schemeClr val="phClr"/>
            </a:gs>
            <a:gs pos="71000">
              <a:schemeClr val="phClr">
                <a:tint val="100000"/>
                <a:shade val="40000"/>
                <a:satMod val="100000"/>
              </a:schemeClr>
            </a:gs>
            <a:gs pos="100000">
              <a:schemeClr val="phClr">
                <a:shade val="5000"/>
                <a:satMod val="100000"/>
              </a:schemeClr>
            </a:gs>
          </a:gsLst>
          <a:path path="circle">
            <a:fillToRect l="50000" t="50000" r="50000" b="50000"/>
          </a:path>
          <a:tileRect/>
        </a:gradFill>
      </a:bgFillStyleLst>
    </a:fmtScheme>
  </a:themeElements>
  <a:objectDefaults>
    <a:spDef>
      <a:spPr>
        <a:ln>
          <a:miter lim="800000"/>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19050">
          <a:miter lim="800000"/>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lnSpc>
            <a:spcPct val="90000"/>
          </a:lnSpc>
          <a:defRPr sz="2800"/>
        </a:defPPr>
      </a:lstStyle>
    </a:txDef>
  </a:objectDefaults>
  <a:extraClrSchemeLst/>
  <a:extLst>
    <a:ext uri="{05A4C25C-085E-4340-85A3-A5531E510DB2}">
      <thm15:themeFamily xmlns:thm15="http://schemas.microsoft.com/office/thememl/2012/main" xmlns="" name="Office_9532495_TF02804895_TF02804895" id="{CE5B2FFB-7FBA-4CCD-B93D-2102CA6E94FE}" vid="{34E5EACA-63D2-4DF5-A8DB-9877B3EA614D}"/>
    </a:ext>
  </a:extLst>
</a:theme>
</file>

<file path=ppt/theme/theme2.xml><?xml version="1.0" encoding="utf-8"?>
<a:theme xmlns:a="http://schemas.openxmlformats.org/drawingml/2006/main" name="Тема Office">
  <a:themeElements>
    <a:clrScheme name="RedRadial_16x9">
      <a:dk1>
        <a:sysClr val="windowText" lastClr="000000"/>
      </a:dk1>
      <a:lt1>
        <a:sysClr val="window" lastClr="FFFFFF"/>
      </a:lt1>
      <a:dk2>
        <a:srgbClr val="960000"/>
      </a:dk2>
      <a:lt2>
        <a:srgbClr val="BCB49E"/>
      </a:lt2>
      <a:accent1>
        <a:srgbClr val="DDA859"/>
      </a:accent1>
      <a:accent2>
        <a:srgbClr val="968A68"/>
      </a:accent2>
      <a:accent3>
        <a:srgbClr val="D3432B"/>
      </a:accent3>
      <a:accent4>
        <a:srgbClr val="BD9B47"/>
      </a:accent4>
      <a:accent5>
        <a:srgbClr val="618F91"/>
      </a:accent5>
      <a:accent6>
        <a:srgbClr val="DD7323"/>
      </a:accent6>
      <a:hlink>
        <a:srgbClr val="DDA859"/>
      </a:hlink>
      <a:folHlink>
        <a:srgbClr val="968A68"/>
      </a:folHlink>
    </a:clrScheme>
    <a:fontScheme name="Cambria">
      <a:maj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Extreme Shadow">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threePt" dir="tl">
              <a:rot lat="0" lon="0" rev="19800000"/>
            </a:lightRig>
          </a:scene3d>
          <a:sp3d prstMaterial="plastic">
            <a:bevelT w="25400" h="1905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38100" h="31750"/>
          </a:sp3d>
        </a:effectStyle>
      </a:effectStyleLst>
      <a:bgFillStyleLst>
        <a:solidFill>
          <a:schemeClr val="phClr"/>
        </a:solidFill>
        <a:gradFill rotWithShape="1">
          <a:gsLst>
            <a:gs pos="0">
              <a:schemeClr val="phClr">
                <a:tint val="100000"/>
                <a:shade val="80000"/>
                <a:satMod val="100000"/>
              </a:schemeClr>
            </a:gs>
            <a:gs pos="65000">
              <a:schemeClr val="phClr">
                <a:tint val="100000"/>
                <a:shade val="40000"/>
                <a:satMod val="100000"/>
              </a:schemeClr>
            </a:gs>
            <a:gs pos="100000">
              <a:schemeClr val="phClr">
                <a:shade val="5000"/>
                <a:satMod val="100000"/>
              </a:schemeClr>
            </a:gs>
          </a:gsLst>
          <a:path path="circle">
            <a:fillToRect l="25000" t="25000" r="25000" b="25000"/>
          </a:path>
        </a:gradFill>
        <a:gradFill flip="none" rotWithShape="1">
          <a:gsLst>
            <a:gs pos="17000">
              <a:schemeClr val="phClr"/>
            </a:gs>
            <a:gs pos="71000">
              <a:schemeClr val="phClr">
                <a:tint val="100000"/>
                <a:shade val="40000"/>
                <a:satMod val="100000"/>
              </a:schemeClr>
            </a:gs>
            <a:gs pos="100000">
              <a:schemeClr val="phClr">
                <a:shade val="5000"/>
                <a:satMod val="100000"/>
              </a:schemeClr>
            </a:gs>
          </a:gsLst>
          <a:path path="circle">
            <a:fillToRect l="50000" t="50000" r="50000" b="50000"/>
          </a:path>
          <a:tileRect/>
        </a:gradFill>
      </a:bgFillStyleLst>
    </a:fmtScheme>
  </a:themeElements>
  <a:objectDefaults/>
  <a:extraClrSchemeLst/>
</a:theme>
</file>

<file path=ppt/theme/theme3.xml><?xml version="1.0" encoding="utf-8"?>
<a:theme xmlns:a="http://schemas.openxmlformats.org/drawingml/2006/main" name="Тема Office">
  <a:themeElements>
    <a:clrScheme name="RedRadial_16x9">
      <a:dk1>
        <a:sysClr val="windowText" lastClr="000000"/>
      </a:dk1>
      <a:lt1>
        <a:sysClr val="window" lastClr="FFFFFF"/>
      </a:lt1>
      <a:dk2>
        <a:srgbClr val="960000"/>
      </a:dk2>
      <a:lt2>
        <a:srgbClr val="BCB49E"/>
      </a:lt2>
      <a:accent1>
        <a:srgbClr val="DDA859"/>
      </a:accent1>
      <a:accent2>
        <a:srgbClr val="968A68"/>
      </a:accent2>
      <a:accent3>
        <a:srgbClr val="D3432B"/>
      </a:accent3>
      <a:accent4>
        <a:srgbClr val="BD9B47"/>
      </a:accent4>
      <a:accent5>
        <a:srgbClr val="618F91"/>
      </a:accent5>
      <a:accent6>
        <a:srgbClr val="DD7323"/>
      </a:accent6>
      <a:hlink>
        <a:srgbClr val="DDA859"/>
      </a:hlink>
      <a:folHlink>
        <a:srgbClr val="968A68"/>
      </a:folHlink>
    </a:clrScheme>
    <a:fontScheme name="Cambria">
      <a:maj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Extreme Shadow">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threePt" dir="tl">
              <a:rot lat="0" lon="0" rev="19800000"/>
            </a:lightRig>
          </a:scene3d>
          <a:sp3d prstMaterial="plastic">
            <a:bevelT w="25400" h="1905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38100" h="31750"/>
          </a:sp3d>
        </a:effectStyle>
      </a:effectStyleLst>
      <a:bgFillStyleLst>
        <a:solidFill>
          <a:schemeClr val="phClr"/>
        </a:solidFill>
        <a:gradFill rotWithShape="1">
          <a:gsLst>
            <a:gs pos="0">
              <a:schemeClr val="phClr">
                <a:tint val="100000"/>
                <a:shade val="80000"/>
                <a:satMod val="100000"/>
              </a:schemeClr>
            </a:gs>
            <a:gs pos="65000">
              <a:schemeClr val="phClr">
                <a:tint val="100000"/>
                <a:shade val="40000"/>
                <a:satMod val="100000"/>
              </a:schemeClr>
            </a:gs>
            <a:gs pos="100000">
              <a:schemeClr val="phClr">
                <a:shade val="5000"/>
                <a:satMod val="100000"/>
              </a:schemeClr>
            </a:gs>
          </a:gsLst>
          <a:path path="circle">
            <a:fillToRect l="25000" t="25000" r="25000" b="25000"/>
          </a:path>
        </a:gradFill>
        <a:gradFill flip="none" rotWithShape="1">
          <a:gsLst>
            <a:gs pos="17000">
              <a:schemeClr val="phClr"/>
            </a:gs>
            <a:gs pos="71000">
              <a:schemeClr val="phClr">
                <a:tint val="100000"/>
                <a:shade val="40000"/>
                <a:satMod val="100000"/>
              </a:schemeClr>
            </a:gs>
            <a:gs pos="100000">
              <a:schemeClr val="phClr">
                <a:shade val="5000"/>
                <a:satMod val="100000"/>
              </a:schemeClr>
            </a:gs>
          </a:gsLst>
          <a:path path="circle">
            <a:fillToRect l="50000" t="50000" r="50000" b="50000"/>
          </a:path>
          <a:tileRect/>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TemplateFile" ma:contentTypeID="0x0101006EDDDB5EE6D98C44930B742096920B300400F5B6D36B3EF94B4E9A635CDF2A18F5B8" ma:contentTypeVersion="72" ma:contentTypeDescription="Create a new document." ma:contentTypeScope="" ma:versionID="a23e56308344d904b51738559c3d67c9">
  <xsd:schema xmlns:xsd="http://www.w3.org/2001/XMLSchema" xmlns:xs="http://www.w3.org/2001/XMLSchema" xmlns:p="http://schemas.microsoft.com/office/2006/metadata/properties" xmlns:ns2="4873beb7-5857-4685-be1f-d57550cc96cc" targetNamespace="http://schemas.microsoft.com/office/2006/metadata/properties" ma:root="true" ma:fieldsID="cd0908cc4600e77bf5da051303e00c8d" ns2:_="">
    <xsd:import namespace="4873beb7-5857-4685-be1f-d57550cc96cc"/>
    <xsd:element name="properties">
      <xsd:complexType>
        <xsd:sequence>
          <xsd:element name="documentManagement">
            <xsd:complexType>
              <xsd:all>
                <xsd:element ref="ns2:AcquiredFrom" minOccurs="0"/>
                <xsd:element ref="ns2:UACurrentWords" minOccurs="0"/>
                <xsd:element ref="ns2:TPApplication" minOccurs="0"/>
                <xsd:element ref="ns2:ApprovalLog" minOccurs="0"/>
                <xsd:element ref="ns2:ApprovalStatus" minOccurs="0"/>
                <xsd:element ref="ns2:AssetStart" minOccurs="0"/>
                <xsd:element ref="ns2:AssetExpire" minOccurs="0"/>
                <xsd:element ref="ns2:AssetId" minOccurs="0"/>
                <xsd:element ref="ns2:IsSearchable" minOccurs="0"/>
                <xsd:element ref="ns2:AssetType" minOccurs="0"/>
                <xsd:element ref="ns2:APAuthor" minOccurs="0"/>
                <xsd:element ref="ns2:AverageRating" minOccurs="0"/>
                <xsd:element ref="ns2:BlockPublish" minOccurs="0"/>
                <xsd:element ref="ns2:BugNumber" minOccurs="0"/>
                <xsd:element ref="ns2:CampaignTagsTaxHTField0" minOccurs="0"/>
                <xsd:element ref="ns2:TPClientViewer" minOccurs="0"/>
                <xsd:element ref="ns2:ClipArtFilename" minOccurs="0"/>
                <xsd:element ref="ns2:TPCommandLine" minOccurs="0"/>
                <xsd:element ref="ns2:TPComponent" minOccurs="0"/>
                <xsd:element ref="ns2:ContentItem" minOccurs="0"/>
                <xsd:element ref="ns2:CrawlForDependencies" minOccurs="0"/>
                <xsd:element ref="ns2:CSXHash" minOccurs="0"/>
                <xsd:element ref="ns2:CSXSubmissionMarket" minOccurs="0"/>
                <xsd:element ref="ns2:CSXUpdate" minOccurs="0"/>
                <xsd:element ref="ns2:IntlLangReviewDate" minOccurs="0"/>
                <xsd:element ref="ns2:IsDeleted" minOccurs="0"/>
                <xsd:element ref="ns2:APDescription" minOccurs="0"/>
                <xsd:element ref="ns2:DirectSourceMarket" minOccurs="0"/>
                <xsd:element ref="ns2:Downloads" minOccurs="0"/>
                <xsd:element ref="ns2:DSATActionTaken" minOccurs="0"/>
                <xsd:element ref="ns2:APEditor" minOccurs="0"/>
                <xsd:element ref="ns2:EditorialStatus" minOccurs="0"/>
                <xsd:element ref="ns2:EditorialTags" minOccurs="0"/>
                <xsd:element ref="ns2:TPExecutable" minOccurs="0"/>
                <xsd:element ref="ns2:FeatureTagsTaxHTField0" minOccurs="0"/>
                <xsd:element ref="ns2:TPFriendlyName" minOccurs="0"/>
                <xsd:element ref="ns2:FriendlyTitle" minOccurs="0"/>
                <xsd:element ref="ns2:PrimaryImageGen" minOccurs="0"/>
                <xsd:element ref="ns2:HandoffToMSDN" minOccurs="0"/>
                <xsd:element ref="ns2:InProjectListLookup" minOccurs="0"/>
                <xsd:element ref="ns2:TPInstallLocation" minOccurs="0"/>
                <xsd:element ref="ns2:InternalTagsTaxHTField0" minOccurs="0"/>
                <xsd:element ref="ns2:IntlLangReview" minOccurs="0"/>
                <xsd:element ref="ns2:IntlLangReviewer" minOccurs="0"/>
                <xsd:element ref="ns2:MarketSpecific" minOccurs="0"/>
                <xsd:element ref="ns2:LastCompleteVersionLookup" minOccurs="0"/>
                <xsd:element ref="ns2:LastHandOff" minOccurs="0"/>
                <xsd:element ref="ns2:LastModifiedDateTime" minOccurs="0"/>
                <xsd:element ref="ns2:LastPreviewErrorLookup" minOccurs="0"/>
                <xsd:element ref="ns2:LastPreviewResultLookup" minOccurs="0"/>
                <xsd:element ref="ns2:LastPreviewAttemptDateLookup" minOccurs="0"/>
                <xsd:element ref="ns2:LastPreviewedByLookup" minOccurs="0"/>
                <xsd:element ref="ns2:LastPreviewTimeLookup" minOccurs="0"/>
                <xsd:element ref="ns2:LastPreviewVersionLookup" minOccurs="0"/>
                <xsd:element ref="ns2:LastPublishErrorLookup" minOccurs="0"/>
                <xsd:element ref="ns2:LastPublishResultLookup" minOccurs="0"/>
                <xsd:element ref="ns2:LastPublishAttemptDateLookup" minOccurs="0"/>
                <xsd:element ref="ns2:LastPublishedByLookup" minOccurs="0"/>
                <xsd:element ref="ns2:LastPublishTimeLookup" minOccurs="0"/>
                <xsd:element ref="ns2:LastPublishVersionLookup" minOccurs="0"/>
                <xsd:element ref="ns2:TPLaunchHelpLinkType" minOccurs="0"/>
                <xsd:element ref="ns2:LegacyData" minOccurs="0"/>
                <xsd:element ref="ns2:TPLaunchHelpLink" minOccurs="0"/>
                <xsd:element ref="ns2:LocComments" minOccurs="0"/>
                <xsd:element ref="ns2:LocLastLocAttemptVersionLookup" minOccurs="0"/>
                <xsd:element ref="ns2:LocLastLocAttemptVersionTypeLookup" minOccurs="0"/>
                <xsd:element ref="ns2:LocManualTestRequired" minOccurs="0"/>
                <xsd:element ref="ns2:LocMarketGroupTiers2" minOccurs="0"/>
                <xsd:element ref="ns2:LocNewPublishedVersionLookup" minOccurs="0"/>
                <xsd:element ref="ns2:LocOverallHandbackStatusLookup" minOccurs="0"/>
                <xsd:element ref="ns2:LocOverallLocStatusLookup" minOccurs="0"/>
                <xsd:element ref="ns2:LocOverallPreviewStatusLookup" minOccurs="0"/>
                <xsd:element ref="ns2:LocOverallPublishStatusLookup" minOccurs="0"/>
                <xsd:element ref="ns2:IntlLocPriority" minOccurs="0"/>
                <xsd:element ref="ns2:LocProcessedForHandoffsLookup" minOccurs="0"/>
                <xsd:element ref="ns2:LocProcessedForMarketsLookup" minOccurs="0"/>
                <xsd:element ref="ns2:LocPublishedDependentAssetsLookup" minOccurs="0"/>
                <xsd:element ref="ns2:LocPublishedLinkedAssetsLookup" minOccurs="0"/>
                <xsd:element ref="ns2:LocRecommendedHandoff" minOccurs="0"/>
                <xsd:element ref="ns2:LocalizationTagsTaxHTField0" minOccurs="0"/>
                <xsd:element ref="ns2:MachineTranslated" minOccurs="0"/>
                <xsd:element ref="ns2:Manager" minOccurs="0"/>
                <xsd:element ref="ns2:Markets" minOccurs="0"/>
                <xsd:element ref="ns2:Milestone" minOccurs="0"/>
                <xsd:element ref="ns2:TPNamespace" minOccurs="0"/>
                <xsd:element ref="ns2:NumericId" minOccurs="0"/>
                <xsd:element ref="ns2:NumOfRatingsLookup" minOccurs="0"/>
                <xsd:element ref="ns2:OOCacheId" minOccurs="0"/>
                <xsd:element ref="ns2:OpenTemplate" minOccurs="0"/>
                <xsd:element ref="ns2:OriginAsset" minOccurs="0"/>
                <xsd:element ref="ns2:OriginalRelease" minOccurs="0"/>
                <xsd:element ref="ns2:OriginalSourceMarket" minOccurs="0"/>
                <xsd:element ref="ns2:OutputCachingOn" minOccurs="0"/>
                <xsd:element ref="ns2:ParentAssetId" minOccurs="0"/>
                <xsd:element ref="ns2:PlannedPubDate" minOccurs="0"/>
                <xsd:element ref="ns2:PolicheckWords" minOccurs="0"/>
                <xsd:element ref="ns2:BusinessGroup" minOccurs="0"/>
                <xsd:element ref="ns2:UAProjectedTotalWords" minOccurs="0"/>
                <xsd:element ref="ns2:Provider" minOccurs="0"/>
                <xsd:element ref="ns2:Providers" minOccurs="0"/>
                <xsd:element ref="ns2:PublishStatusLookup" minOccurs="0"/>
                <xsd:element ref="ns2:PublishTargets" minOccurs="0"/>
                <xsd:element ref="ns2:RecommendationsModifier" minOccurs="0"/>
                <xsd:element ref="ns2:ArtSampleDocs" minOccurs="0"/>
                <xsd:element ref="ns2:ScenarioTagsTaxHTField0" minOccurs="0"/>
                <xsd:element ref="ns2:ShowIn" minOccurs="0"/>
                <xsd:element ref="ns2:SourceTitle" minOccurs="0"/>
                <xsd:element ref="ns2:CSXSubmissionDate" minOccurs="0"/>
                <xsd:element ref="ns2:SubmitterId" minOccurs="0"/>
                <xsd:element ref="ns2:TaxCatchAll" minOccurs="0"/>
                <xsd:element ref="ns2:TaxCatchAllLabel" minOccurs="0"/>
                <xsd:element ref="ns2:TemplateStatus" minOccurs="0"/>
                <xsd:element ref="ns2:TemplateTemplateType" minOccurs="0"/>
                <xsd:element ref="ns2:ThumbnailAssetId" minOccurs="0"/>
                <xsd:element ref="ns2:TimesCloned" minOccurs="0"/>
                <xsd:element ref="ns2:TrustLevel" minOccurs="0"/>
                <xsd:element ref="ns2:UALocComments" minOccurs="0"/>
                <xsd:element ref="ns2:UALocRecommendation" minOccurs="0"/>
                <xsd:element ref="ns2:UANotes" minOccurs="0"/>
                <xsd:element ref="ns2:TPAppVersion" minOccurs="0"/>
                <xsd:element ref="ns2:VoteCount"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873beb7-5857-4685-be1f-d57550cc96cc" elementFormDefault="qualified">
    <xsd:import namespace="http://schemas.microsoft.com/office/2006/documentManagement/types"/>
    <xsd:import namespace="http://schemas.microsoft.com/office/infopath/2007/PartnerControls"/>
    <xsd:element name="AcquiredFrom" ma:index="1" nillable="true" ma:displayName="Acquired From" ma:default="Internal MS" ma:internalName="AcquiredFrom" ma:readOnly="false">
      <xsd:simpleType>
        <xsd:restriction base="dms:Choice">
          <xsd:enumeration value="Internal MS"/>
          <xsd:enumeration value="Community"/>
          <xsd:enumeration value="MVP"/>
          <xsd:enumeration value="Publisher"/>
          <xsd:enumeration value="Partner"/>
          <xsd:enumeration value="None"/>
        </xsd:restriction>
      </xsd:simpleType>
    </xsd:element>
    <xsd:element name="UACurrentWords" ma:index="2" nillable="true" ma:displayName="Actual Word Count" ma:default="" ma:internalName="UACurrentWords" ma:readOnly="false">
      <xsd:simpleType>
        <xsd:restriction base="dms:Unknown"/>
      </xsd:simpleType>
    </xsd:element>
    <xsd:element name="TPApplication" ma:index="3" nillable="true" ma:displayName="Application to Open Template With" ma:default="" ma:internalName="TPApplication">
      <xsd:simpleType>
        <xsd:restriction base="dms:Text"/>
      </xsd:simpleType>
    </xsd:element>
    <xsd:element name="ApprovalLog" ma:index="4" nillable="true" ma:displayName="Approval Log" ma:default="" ma:hidden="true" ma:internalName="ApprovalLog" ma:readOnly="false">
      <xsd:simpleType>
        <xsd:restriction base="dms:Note"/>
      </xsd:simpleType>
    </xsd:element>
    <xsd:element name="ApprovalStatus" ma:index="5" nillable="true" ma:displayName="Approval Status" ma:default="InProgress" ma:internalName="ApprovalStatus" ma:readOnly="false">
      <xsd:simpleType>
        <xsd:restriction base="dms:Choice">
          <xsd:enumeration value="InProgress"/>
          <xsd:enumeration value="Rejected"/>
          <xsd:enumeration value="Questionable"/>
          <xsd:enumeration value="ApprovedAutomatic"/>
          <xsd:enumeration value="ApprovedManual"/>
          <xsd:enumeration value="On Hold"/>
          <xsd:enumeration value="Needs Review"/>
          <xsd:enumeration value="A Violation"/>
          <xsd:enumeration value="Unpublished Violation"/>
        </xsd:restriction>
      </xsd:simpleType>
    </xsd:element>
    <xsd:element name="AssetStart" ma:index="6" nillable="true" ma:displayName="Asset Begin Date" ma:default="[Today]" ma:internalName="AssetStart" ma:readOnly="false">
      <xsd:simpleType>
        <xsd:restriction base="dms:DateTime"/>
      </xsd:simpleType>
    </xsd:element>
    <xsd:element name="AssetExpire" ma:index="7" nillable="true" ma:displayName="Asset End Date" ma:default="2029-01-01T08:00:00Z" ma:format="DateTime" ma:internalName="AssetExpire" ma:readOnly="false">
      <xsd:simpleType>
        <xsd:restriction base="dms:DateTime"/>
      </xsd:simpleType>
    </xsd:element>
    <xsd:element name="AssetId" ma:index="8" nillable="true" ma:displayName="Asset ID" ma:default="" ma:indexed="true" ma:internalName="AssetId" ma:readOnly="false">
      <xsd:simpleType>
        <xsd:restriction base="dms:Text">
          <xsd:maxLength value="255"/>
        </xsd:restriction>
      </xsd:simpleType>
    </xsd:element>
    <xsd:element name="IsSearchable" ma:index="9" nillable="true" ma:displayName="Asset Searchable?" ma:default="true" ma:internalName="IsSearchable" ma:readOnly="false">
      <xsd:simpleType>
        <xsd:restriction base="dms:Boolean"/>
      </xsd:simpleType>
    </xsd:element>
    <xsd:element name="AssetType" ma:index="10" nillable="true" ma:displayName="Asset Type" ma:default="" ma:internalName="AssetType" ma:readOnly="false">
      <xsd:simpleType>
        <xsd:restriction base="dms:Unknown"/>
      </xsd:simpleType>
    </xsd:element>
    <xsd:element name="APAuthor" ma:index="11" nillable="true" ma:displayName="Author" ma:default="" ma:list="UserInfo" ma:internalName="APAuth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AverageRating" ma:index="12" nillable="true" ma:displayName="Average Rating" ma:internalName="AverageRating" ma:readOnly="false">
      <xsd:simpleType>
        <xsd:restriction base="dms:Text"/>
      </xsd:simpleType>
    </xsd:element>
    <xsd:element name="BlockPublish" ma:index="13" nillable="true" ma:displayName="Block from Publishing?" ma:default="" ma:internalName="BlockPublish" ma:readOnly="false">
      <xsd:simpleType>
        <xsd:restriction base="dms:Boolean"/>
      </xsd:simpleType>
    </xsd:element>
    <xsd:element name="BugNumber" ma:index="14" nillable="true" ma:displayName="Bug Number" ma:default="" ma:internalName="BugNumber" ma:readOnly="false">
      <xsd:simpleType>
        <xsd:restriction base="dms:Text"/>
      </xsd:simpleType>
    </xsd:element>
    <xsd:element name="CampaignTagsTaxHTField0" ma:index="16" nillable="true" ma:taxonomy="true" ma:internalName="CampaignTagsTaxHTField0" ma:taxonomyFieldName="CampaignTags" ma:displayName="Campaigns" ma:readOnly="false" ma:default="" ma:fieldId="{1df42cc3-2301-4f11-a52a-6ead923c29ed}" ma:taxonomyMulti="true" ma:sspId="8f79753a-75d3-41f5-8ca3-40b843941b4f" ma:termSetId="ca0e50d4-faa1-44ce-961e-bb1441c60e66" ma:anchorId="00000000-0000-0000-0000-000000000000" ma:open="false" ma:isKeyword="false">
      <xsd:complexType>
        <xsd:sequence>
          <xsd:element ref="pc:Terms" minOccurs="0" maxOccurs="1"/>
        </xsd:sequence>
      </xsd:complexType>
    </xsd:element>
    <xsd:element name="TPClientViewer" ma:index="17" nillable="true" ma:displayName="Client Viewer" ma:default="" ma:internalName="TPClientViewer">
      <xsd:simpleType>
        <xsd:restriction base="dms:Text"/>
      </xsd:simpleType>
    </xsd:element>
    <xsd:element name="ClipArtFilename" ma:index="18" nillable="true" ma:displayName="Clip Art Name" ma:default="" ma:internalName="ClipArtFilename" ma:readOnly="false">
      <xsd:simpleType>
        <xsd:restriction base="dms:Text"/>
      </xsd:simpleType>
    </xsd:element>
    <xsd:element name="TPCommandLine" ma:index="19" nillable="true" ma:displayName="Command Line" ma:default="" ma:internalName="TPCommandLine">
      <xsd:simpleType>
        <xsd:restriction base="dms:Text"/>
      </xsd:simpleType>
    </xsd:element>
    <xsd:element name="TPComponent" ma:index="20" nillable="true" ma:displayName="Component" ma:default="" ma:internalName="TPComponent">
      <xsd:simpleType>
        <xsd:restriction base="dms:Text"/>
      </xsd:simpleType>
    </xsd:element>
    <xsd:element name="ContentItem" ma:index="21" nillable="true" ma:displayName="Content Item" ma:default="" ma:hidden="true" ma:internalName="ContentItem" ma:readOnly="false">
      <xsd:simpleType>
        <xsd:restriction base="dms:Unknown"/>
      </xsd:simpleType>
    </xsd:element>
    <xsd:element name="CrawlForDependencies" ma:index="23" nillable="true" ma:displayName="Crawl for Dependencies?" ma:default="true" ma:internalName="CrawlForDependencies" ma:readOnly="false">
      <xsd:simpleType>
        <xsd:restriction base="dms:Boolean"/>
      </xsd:simpleType>
    </xsd:element>
    <xsd:element name="CSXHash" ma:index="26" nillable="true" ma:displayName="CSX Hash" ma:default="" ma:indexed="true" ma:internalName="CSXHash" ma:readOnly="false">
      <xsd:simpleType>
        <xsd:restriction base="dms:Text"/>
      </xsd:simpleType>
    </xsd:element>
    <xsd:element name="CSXSubmissionMarket" ma:index="27" nillable="true" ma:displayName="CSX Submission Market" ma:default="" ma:list="{2FBD1B11-2ACE-4FDC-B5A3-635D4ADF6F1B}" ma:internalName="CSXSubmissionMarket" ma:readOnly="false" ma:showField="MarketName" ma:web="4873beb7-5857-4685-be1f-d57550cc96cc">
      <xsd:simpleType>
        <xsd:restriction base="dms:Lookup"/>
      </xsd:simpleType>
    </xsd:element>
    <xsd:element name="CSXUpdate" ma:index="28" nillable="true" ma:displayName="CSX Updated?" ma:default="false" ma:internalName="CSXUpdate" ma:readOnly="false">
      <xsd:simpleType>
        <xsd:restriction base="dms:Boolean"/>
      </xsd:simpleType>
    </xsd:element>
    <xsd:element name="IntlLangReviewDate" ma:index="29" nillable="true" ma:displayName="Date to Complete Intl QA" ma:default="" ma:internalName="IntlLangReviewDate" ma:readOnly="false">
      <xsd:simpleType>
        <xsd:restriction base="dms:DateTime"/>
      </xsd:simpleType>
    </xsd:element>
    <xsd:element name="IsDeleted" ma:index="30" nillable="true" ma:displayName="Deleted?" ma:default="" ma:internalName="IsDeleted" ma:readOnly="false">
      <xsd:simpleType>
        <xsd:restriction base="dms:Boolean"/>
      </xsd:simpleType>
    </xsd:element>
    <xsd:element name="APDescription" ma:index="31" nillable="true" ma:displayName="Description" ma:default="" ma:internalName="APDescription" ma:readOnly="false">
      <xsd:simpleType>
        <xsd:restriction base="dms:Note"/>
      </xsd:simpleType>
    </xsd:element>
    <xsd:element name="DirectSourceMarket" ma:index="32" nillable="true" ma:displayName="Direct Source Market Group" ma:default="" ma:internalName="DirectSourceMarket" ma:readOnly="false">
      <xsd:simpleType>
        <xsd:restriction base="dms:Text"/>
      </xsd:simpleType>
    </xsd:element>
    <xsd:element name="Downloads" ma:index="33" nillable="true" ma:displayName="Downloads" ma:default="0" ma:hidden="true" ma:internalName="Downloads" ma:readOnly="false">
      <xsd:simpleType>
        <xsd:restriction base="dms:Unknown"/>
      </xsd:simpleType>
    </xsd:element>
    <xsd:element name="DSATActionTaken" ma:index="34" nillable="true" ma:displayName="DSAT Action Taken" ma:default="" ma:internalName="DSATActionTaken" ma:readOnly="false">
      <xsd:simpleType>
        <xsd:restriction base="dms:Choice">
          <xsd:enumeration value="Best Bets"/>
          <xsd:enumeration value="Expire"/>
          <xsd:enumeration value="Hide"/>
          <xsd:enumeration value="None"/>
        </xsd:restriction>
      </xsd:simpleType>
    </xsd:element>
    <xsd:element name="APEditor" ma:index="35" nillable="true" ma:displayName="Editor" ma:default="" ma:list="UserInfo" ma:internalName="APEdit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ditorialStatus" ma:index="36" nillable="true" ma:displayName="Editorial Status" ma:default="" ma:internalName="EditorialStatus" ma:readOnly="false">
      <xsd:simpleType>
        <xsd:restriction base="dms:Unknown"/>
      </xsd:simpleType>
    </xsd:element>
    <xsd:element name="EditorialTags" ma:index="37" nillable="true" ma:displayName="Editorial Tags" ma:default="" ma:internalName="EditorialTags">
      <xsd:simpleType>
        <xsd:restriction base="dms:Unknown"/>
      </xsd:simpleType>
    </xsd:element>
    <xsd:element name="TPExecutable" ma:index="38" nillable="true" ma:displayName="Executable" ma:default="" ma:internalName="TPExecutable">
      <xsd:simpleType>
        <xsd:restriction base="dms:Text"/>
      </xsd:simpleType>
    </xsd:element>
    <xsd:element name="FeatureTagsTaxHTField0" ma:index="40" nillable="true" ma:taxonomy="true" ma:internalName="FeatureTagsTaxHTField0" ma:taxonomyFieldName="FeatureTags" ma:displayName="Features" ma:readOnly="false" ma:default="" ma:fieldId="{7fc0d542-15c6-4882-a8e3-13bca44403fb}" ma:taxonomyMulti="true" ma:sspId="8f79753a-75d3-41f5-8ca3-40b843941b4f" ma:termSetId="f1ab6845-967d-4854-a0ba-4ec07f0f8113" ma:anchorId="00000000-0000-0000-0000-000000000000" ma:open="false" ma:isKeyword="false">
      <xsd:complexType>
        <xsd:sequence>
          <xsd:element ref="pc:Terms" minOccurs="0" maxOccurs="1"/>
        </xsd:sequence>
      </xsd:complexType>
    </xsd:element>
    <xsd:element name="TPFriendlyName" ma:index="41" nillable="true" ma:displayName="Friendly Name" ma:default="" ma:internalName="TPFriendlyName">
      <xsd:simpleType>
        <xsd:restriction base="dms:Text"/>
      </xsd:simpleType>
    </xsd:element>
    <xsd:element name="FriendlyTitle" ma:index="42" nillable="true" ma:displayName="Friendly Title" ma:default="" ma:description="Shorter title to be used when displaying search results" ma:internalName="FriendlyTitle" ma:readOnly="false">
      <xsd:simpleType>
        <xsd:restriction base="dms:Text"/>
      </xsd:simpleType>
    </xsd:element>
    <xsd:element name="PrimaryImageGen" ma:index="43" nillable="true" ma:displayName="Generate Images?" ma:default="true" ma:internalName="PrimaryImageGen">
      <xsd:simpleType>
        <xsd:restriction base="dms:Boolean"/>
      </xsd:simpleType>
    </xsd:element>
    <xsd:element name="HandoffToMSDN" ma:index="44" nillable="true" ma:displayName="Handoff To MSDN Date" ma:default="" ma:internalName="HandoffToMSDN" ma:readOnly="false">
      <xsd:simpleType>
        <xsd:restriction base="dms:DateTime"/>
      </xsd:simpleType>
    </xsd:element>
    <xsd:element name="InProjectListLookup" ma:index="45" nillable="true" ma:displayName="InProjectListLookup" ma:list="{9E343742-310B-4684-A24C-1D137CB4B230}" ma:internalName="InProjectListLookup" ma:readOnly="true" ma:showField="InProjectLis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InstallLocation" ma:index="46" nillable="true" ma:displayName="Install Location" ma:default="" ma:internalName="TPInstallLocation">
      <xsd:simpleType>
        <xsd:restriction base="dms:Text"/>
      </xsd:simpleType>
    </xsd:element>
    <xsd:element name="InternalTagsTaxHTField0" ma:index="48" nillable="true" ma:taxonomy="true" ma:internalName="InternalTagsTaxHTField0" ma:taxonomyFieldName="InternalTags" ma:displayName="Internal Tags" ma:readOnly="false" ma:default="" ma:fieldId="{1490b8a4-2706-41ec-b5e3-73176dccf34e}" ma:taxonomyMulti="true" ma:sspId="8f79753a-75d3-41f5-8ca3-40b843941b4f" ma:termSetId="82b6639e-f7fc-4c18-ad2d-003a6e707765" ma:anchorId="00000000-0000-0000-0000-000000000000" ma:open="false" ma:isKeyword="false">
      <xsd:complexType>
        <xsd:sequence>
          <xsd:element ref="pc:Terms" minOccurs="0" maxOccurs="1"/>
        </xsd:sequence>
      </xsd:complexType>
    </xsd:element>
    <xsd:element name="IntlLangReview" ma:index="49" nillable="true" ma:displayName="Intl Lang QA Review Required?" ma:default="" ma:internalName="IntlLangReview" ma:readOnly="false">
      <xsd:simpleType>
        <xsd:restriction base="dms:Boolean"/>
      </xsd:simpleType>
    </xsd:element>
    <xsd:element name="IntlLangReviewer" ma:index="50" nillable="true" ma:displayName="Intl Lang QA Reviewer" ma:default="" ma:internalName="IntlLangReviewer" ma:readOnly="false">
      <xsd:simpleType>
        <xsd:restriction base="dms:Text"/>
      </xsd:simpleType>
    </xsd:element>
    <xsd:element name="MarketSpecific" ma:index="51" nillable="true" ma:displayName="Is Market Specific?" ma:default="" ma:internalName="MarketSpecific" ma:readOnly="false">
      <xsd:simpleType>
        <xsd:restriction base="dms:Boolean"/>
      </xsd:simpleType>
    </xsd:element>
    <xsd:element name="LastCompleteVersionLookup" ma:index="52" nillable="true" ma:displayName="Last Complete Version Lookup" ma:default="" ma:list="{9E343742-310B-4684-A24C-1D137CB4B230}" ma:internalName="LastCompleteVersionLookup" ma:readOnly="true" ma:showField="LastComplete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HandOff" ma:index="53" nillable="true" ma:displayName="Last Hand-off" ma:default="" ma:internalName="LastHandOff" ma:readOnly="false">
      <xsd:simpleType>
        <xsd:restriction base="dms:DateTime"/>
      </xsd:simpleType>
    </xsd:element>
    <xsd:element name="LastModifiedDateTime" ma:index="54" nillable="true" ma:displayName="Last Modified Date" ma:default="" ma:internalName="LastModifiedDateTime" ma:readOnly="false">
      <xsd:simpleType>
        <xsd:restriction base="dms:DateTime"/>
      </xsd:simpleType>
    </xsd:element>
    <xsd:element name="LastPreviewErrorLookup" ma:index="55" nillable="true" ma:displayName="Last Preview Attempt Error" ma:default="" ma:list="{9E343742-310B-4684-A24C-1D137CB4B230}" ma:internalName="LastPreviewErrorLookup" ma:readOnly="true" ma:showField="LastPreview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ResultLookup" ma:index="56" nillable="true" ma:displayName="Last Preview Attempt Result" ma:default="" ma:list="{9E343742-310B-4684-A24C-1D137CB4B230}" ma:internalName="LastPreviewResultLookup" ma:readOnly="true" ma:showField="LastPreview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AttemptDateLookup" ma:index="57" nillable="true" ma:displayName="Last Preview Attempted On" ma:default="" ma:list="{9E343742-310B-4684-A24C-1D137CB4B230}" ma:internalName="LastPreviewAttemptDateLookup" ma:readOnly="true" ma:showField="LastPreview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edByLookup" ma:index="58" nillable="true" ma:displayName="Last Previewed By" ma:default="" ma:list="{9E343742-310B-4684-A24C-1D137CB4B230}" ma:internalName="LastPreviewedByLookup" ma:readOnly="true" ma:showField="LastPreview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TimeLookup" ma:index="59" nillable="true" ma:displayName="Last Previewed Date" ma:default="" ma:list="{9E343742-310B-4684-A24C-1D137CB4B230}" ma:internalName="LastPreviewTimeLookup" ma:readOnly="true" ma:showField="LastPreview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VersionLookup" ma:index="60" nillable="true" ma:displayName="Last Previewed Version" ma:default="" ma:list="{9E343742-310B-4684-A24C-1D137CB4B230}" ma:internalName="LastPreviewVersionLookup" ma:readOnly="true" ma:showField="LastPreview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rrorLookup" ma:index="61" nillable="true" ma:displayName="Last Publish Attempt Error" ma:default="" ma:list="{9E343742-310B-4684-A24C-1D137CB4B230}" ma:internalName="LastPublishErrorLookup" ma:readOnly="true" ma:showField="LastPublish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ResultLookup" ma:index="62" nillable="true" ma:displayName="Last Publish Attempt Result" ma:default="" ma:list="{9E343742-310B-4684-A24C-1D137CB4B230}" ma:internalName="LastPublishResultLookup" ma:readOnly="true" ma:showField="LastPublish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AttemptDateLookup" ma:index="63" nillable="true" ma:displayName="Last Publish Attempted On" ma:default="" ma:list="{9E343742-310B-4684-A24C-1D137CB4B230}" ma:internalName="LastPublishAttemptDateLookup" ma:readOnly="true" ma:showField="LastPublish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dByLookup" ma:index="64" nillable="true" ma:displayName="Last Published By" ma:default="" ma:list="{9E343742-310B-4684-A24C-1D137CB4B230}" ma:internalName="LastPublishedByLookup" ma:readOnly="true" ma:showField="LastPublish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TimeLookup" ma:index="65" nillable="true" ma:displayName="Last Published Date" ma:default="" ma:list="{9E343742-310B-4684-A24C-1D137CB4B230}" ma:internalName="LastPublishTimeLookup" ma:readOnly="true" ma:showField="LastPublish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VersionLookup" ma:index="66" nillable="true" ma:displayName="Last Published Version" ma:default="" ma:list="{9E343742-310B-4684-A24C-1D137CB4B230}" ma:internalName="LastPublishVersionLookup" ma:readOnly="true" ma:showField="LastPublish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LaunchHelpLinkType" ma:index="67" nillable="true" ma:displayName="Launch Help Link Type" ma:default="Template" ma:internalName="TPLaunchHelpLinkType">
      <xsd:simpleType>
        <xsd:restriction base="dms:Choice">
          <xsd:enumeration value="Template"/>
          <xsd:enumeration value="Training"/>
          <xsd:enumeration value="URL"/>
          <xsd:enumeration value="None"/>
        </xsd:restriction>
      </xsd:simpleType>
    </xsd:element>
    <xsd:element name="LegacyData" ma:index="68" nillable="true" ma:displayName="Legacy Data" ma:default="" ma:internalName="LegacyData" ma:readOnly="false">
      <xsd:simpleType>
        <xsd:restriction base="dms:Note"/>
      </xsd:simpleType>
    </xsd:element>
    <xsd:element name="TPLaunchHelpLink" ma:index="69" nillable="true" ma:displayName="Link to Launch Help Topic" ma:default="" ma:internalName="TPLaunchHelpLink">
      <xsd:simpleType>
        <xsd:restriction base="dms:Text"/>
      </xsd:simpleType>
    </xsd:element>
    <xsd:element name="LocComments" ma:index="70" nillable="true" ma:displayName="Loc Approval Comments" ma:default="" ma:internalName="LocComments" ma:readOnly="false">
      <xsd:simpleType>
        <xsd:restriction base="dms:Note"/>
      </xsd:simpleType>
    </xsd:element>
    <xsd:element name="LocLastLocAttemptVersionLookup" ma:index="71" nillable="true" ma:displayName="Loc Last Loc Attempt Version" ma:default="" ma:list="{7DD1DCEC-E449-43D3-891F-7DC62F62AD21}" ma:internalName="LocLastLocAttemptVersionLookup" ma:readOnly="false" ma:showField="LastLocAttemptVersion" ma:web="4873beb7-5857-4685-be1f-d57550cc96cc">
      <xsd:simpleType>
        <xsd:restriction base="dms:Lookup"/>
      </xsd:simpleType>
    </xsd:element>
    <xsd:element name="LocLastLocAttemptVersionTypeLookup" ma:index="72" nillable="true" ma:displayName="Loc Last Loc Attempt Version Type" ma:default="" ma:list="{7DD1DCEC-E449-43D3-891F-7DC62F62AD21}" ma:internalName="LocLastLocAttemptVersionTypeLookup" ma:readOnly="true" ma:showField="LastLocAttemptVersionType" ma:web="4873beb7-5857-4685-be1f-d57550cc96cc">
      <xsd:simpleType>
        <xsd:restriction base="dms:Lookup"/>
      </xsd:simpleType>
    </xsd:element>
    <xsd:element name="LocManualTestRequired" ma:index="73" nillable="true" ma:displayName="Loc Manual Test Required" ma:default="" ma:internalName="LocManualTestRequired" ma:readOnly="false">
      <xsd:simpleType>
        <xsd:restriction base="dms:Boolean"/>
      </xsd:simpleType>
    </xsd:element>
    <xsd:element name="LocMarketGroupTiers2" ma:index="74" nillable="true" ma:displayName="Loc Market Group Tiers" ma:internalName="LocMarketGroupTiers2" ma:readOnly="false">
      <xsd:simpleType>
        <xsd:restriction base="dms:Unknown"/>
      </xsd:simpleType>
    </xsd:element>
    <xsd:element name="LocNewPublishedVersionLookup" ma:index="75" nillable="true" ma:displayName="Loc New Published Version Lookup" ma:default="" ma:list="{7DD1DCEC-E449-43D3-891F-7DC62F62AD21}" ma:internalName="LocNewPublishedVersionLookup" ma:readOnly="true" ma:showField="NewPublishedVersion" ma:web="4873beb7-5857-4685-be1f-d57550cc96cc">
      <xsd:simpleType>
        <xsd:restriction base="dms:Lookup"/>
      </xsd:simpleType>
    </xsd:element>
    <xsd:element name="LocOverallHandbackStatusLookup" ma:index="76" nillable="true" ma:displayName="Loc Overall Handback Status" ma:default="" ma:list="{7DD1DCEC-E449-43D3-891F-7DC62F62AD21}" ma:internalName="LocOverallHandbackStatusLookup" ma:readOnly="true" ma:showField="OverallHandbackStatus" ma:web="4873beb7-5857-4685-be1f-d57550cc96cc">
      <xsd:simpleType>
        <xsd:restriction base="dms:Lookup"/>
      </xsd:simpleType>
    </xsd:element>
    <xsd:element name="LocOverallLocStatusLookup" ma:index="77" nillable="true" ma:displayName="Loc Overall Localize Status" ma:default="" ma:list="{7DD1DCEC-E449-43D3-891F-7DC62F62AD21}" ma:internalName="LocOverallLocStatusLookup" ma:readOnly="true" ma:showField="OverallLocStatus" ma:web="4873beb7-5857-4685-be1f-d57550cc96cc">
      <xsd:simpleType>
        <xsd:restriction base="dms:Lookup"/>
      </xsd:simpleType>
    </xsd:element>
    <xsd:element name="LocOverallPreviewStatusLookup" ma:index="78" nillable="true" ma:displayName="Loc Overall Preview Status" ma:default="" ma:list="{7DD1DCEC-E449-43D3-891F-7DC62F62AD21}" ma:internalName="LocOverallPreviewStatusLookup" ma:readOnly="true" ma:showField="OverallPreviewStatus" ma:web="4873beb7-5857-4685-be1f-d57550cc96cc">
      <xsd:simpleType>
        <xsd:restriction base="dms:Lookup"/>
      </xsd:simpleType>
    </xsd:element>
    <xsd:element name="LocOverallPublishStatusLookup" ma:index="79" nillable="true" ma:displayName="Loc Overall Publish Status" ma:default="" ma:list="{7DD1DCEC-E449-43D3-891F-7DC62F62AD21}" ma:internalName="LocOverallPublishStatusLookup" ma:readOnly="true" ma:showField="OverallPublishStatus" ma:web="4873beb7-5857-4685-be1f-d57550cc96cc">
      <xsd:simpleType>
        <xsd:restriction base="dms:Lookup"/>
      </xsd:simpleType>
    </xsd:element>
    <xsd:element name="IntlLocPriority" ma:index="80" nillable="true" ma:displayName="Loc Priority" ma:default="" ma:internalName="IntlLocPriority" ma:readOnly="false">
      <xsd:simpleType>
        <xsd:restriction base="dms:Unknown"/>
      </xsd:simpleType>
    </xsd:element>
    <xsd:element name="LocProcessedForHandoffsLookup" ma:index="81" nillable="true" ma:displayName="Loc Processed For Handoffs" ma:default="" ma:list="{7DD1DCEC-E449-43D3-891F-7DC62F62AD21}" ma:internalName="LocProcessedForHandoffsLookup" ma:readOnly="true" ma:showField="ProcessedForHandoffs" ma:web="4873beb7-5857-4685-be1f-d57550cc96cc">
      <xsd:simpleType>
        <xsd:restriction base="dms:Lookup"/>
      </xsd:simpleType>
    </xsd:element>
    <xsd:element name="LocProcessedForMarketsLookup" ma:index="82" nillable="true" ma:displayName="Loc Processed For Markets" ma:default="" ma:list="{7DD1DCEC-E449-43D3-891F-7DC62F62AD21}" ma:internalName="LocProcessedForMarketsLookup" ma:readOnly="true" ma:showField="ProcessedForMarkets" ma:web="4873beb7-5857-4685-be1f-d57550cc96cc">
      <xsd:simpleType>
        <xsd:restriction base="dms:Lookup"/>
      </xsd:simpleType>
    </xsd:element>
    <xsd:element name="LocPublishedDependentAssetsLookup" ma:index="83" nillable="true" ma:displayName="Loc Published Dependent Assets" ma:default="" ma:list="{7DD1DCEC-E449-43D3-891F-7DC62F62AD21}" ma:internalName="LocPublishedDependentAssetsLookup" ma:readOnly="true" ma:showField="PublishedDependentAssets" ma:web="4873beb7-5857-4685-be1f-d57550cc96cc">
      <xsd:simpleType>
        <xsd:restriction base="dms:Lookup"/>
      </xsd:simpleType>
    </xsd:element>
    <xsd:element name="LocPublishedLinkedAssetsLookup" ma:index="84" nillable="true" ma:displayName="Loc Published Linked Assets" ma:default="" ma:list="{7DD1DCEC-E449-43D3-891F-7DC62F62AD21}" ma:internalName="LocPublishedLinkedAssetsLookup" ma:readOnly="true" ma:showField="PublishedLinkedAssets" ma:web="4873beb7-5857-4685-be1f-d57550cc96cc">
      <xsd:simpleType>
        <xsd:restriction base="dms:Lookup"/>
      </xsd:simpleType>
    </xsd:element>
    <xsd:element name="LocRecommendedHandoff" ma:index="85" nillable="true" ma:displayName="Loc Recommended Handoff" ma:default="" ma:indexed="true" ma:internalName="LocRecommendedHandoff" ma:readOnly="false">
      <xsd:simpleType>
        <xsd:restriction base="dms:Text"/>
      </xsd:simpleType>
    </xsd:element>
    <xsd:element name="LocalizationTagsTaxHTField0" ma:index="87" nillable="true" ma:taxonomy="true" ma:internalName="LocalizationTagsTaxHTField0" ma:taxonomyFieldName="LocalizationTags" ma:displayName="Localization Tags" ma:readOnly="false" ma:default="" ma:fieldId="{00f02cb3-2c7c-424a-9c61-10e9b6878429}" ma:taxonomyMulti="true" ma:sspId="8f79753a-75d3-41f5-8ca3-40b843941b4f" ma:termSetId="5b7703a5-8e8b-4b58-8b31-1cea35331da3" ma:anchorId="00000000-0000-0000-0000-000000000000" ma:open="false" ma:isKeyword="false">
      <xsd:complexType>
        <xsd:sequence>
          <xsd:element ref="pc:Terms" minOccurs="0" maxOccurs="1"/>
        </xsd:sequence>
      </xsd:complexType>
    </xsd:element>
    <xsd:element name="MachineTranslated" ma:index="88" nillable="true" ma:displayName="Machine Translated" ma:default="" ma:internalName="MachineTranslated" ma:readOnly="false">
      <xsd:simpleType>
        <xsd:restriction base="dms:Boolean"/>
      </xsd:simpleType>
    </xsd:element>
    <xsd:element name="Manager" ma:index="89" nillable="true" ma:displayName="Manager" ma:hidden="true" ma:internalName="Manager" ma:readOnly="false">
      <xsd:simpleType>
        <xsd:restriction base="dms:Text"/>
      </xsd:simpleType>
    </xsd:element>
    <xsd:element name="Markets" ma:index="90" nillable="true" ma:displayName="Markets" ma:default="" ma:description="Leave blank to show in all markets" ma:list="{2FBD1B11-2ACE-4FDC-B5A3-635D4ADF6F1B}" ma:internalName="Markets" ma:readOnly="false" ma:showField="MarketNa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Milestone" ma:index="91" nillable="true" ma:displayName="Milestone" ma:default="" ma:internalName="Milestone" ma:readOnly="false">
      <xsd:simpleType>
        <xsd:restriction base="dms:Unknown"/>
      </xsd:simpleType>
    </xsd:element>
    <xsd:element name="TPNamespace" ma:index="94" nillable="true" ma:displayName="Namespace" ma:default="" ma:internalName="TPNamespace">
      <xsd:simpleType>
        <xsd:restriction base="dms:Text"/>
      </xsd:simpleType>
    </xsd:element>
    <xsd:element name="NumericId" ma:index="95" nillable="true" ma:displayName="Numeric ID" ma:default="" ma:indexed="true" ma:internalName="NumericId" ma:readOnly="false">
      <xsd:simpleType>
        <xsd:restriction base="dms:Number"/>
      </xsd:simpleType>
    </xsd:element>
    <xsd:element name="NumOfRatingsLookup" ma:index="96" nillable="true" ma:displayName="NumOfRatings" ma:default="" ma:list="{9E343742-310B-4684-A24C-1D137CB4B230}" ma:internalName="NumOfRatingsLookup" ma:readOnly="true" ma:showField="NumOfRating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OOCacheId" ma:index="97" nillable="true" ma:displayName="OOCacheId" ma:internalName="OOCacheId" ma:readOnly="false">
      <xsd:simpleType>
        <xsd:restriction base="dms:Text"/>
      </xsd:simpleType>
    </xsd:element>
    <xsd:element name="OpenTemplate" ma:index="98" nillable="true" ma:displayName="Open Template" ma:default="true" ma:internalName="OpenTemplate">
      <xsd:simpleType>
        <xsd:restriction base="dms:Boolean"/>
      </xsd:simpleType>
    </xsd:element>
    <xsd:element name="OriginAsset" ma:index="99" nillable="true" ma:displayName="Origin Asset" ma:default="" ma:internalName="OriginAsset" ma:readOnly="false">
      <xsd:simpleType>
        <xsd:restriction base="dms:Text"/>
      </xsd:simpleType>
    </xsd:element>
    <xsd:element name="OriginalRelease" ma:index="100" nillable="true" ma:displayName="Original Release" ma:default="15" ma:internalName="OriginalRelease" ma:readOnly="false">
      <xsd:simpleType>
        <xsd:restriction base="dms:Choice">
          <xsd:enumeration value="14"/>
          <xsd:enumeration value="15"/>
          <xsd:enumeration value="16"/>
        </xsd:restriction>
      </xsd:simpleType>
    </xsd:element>
    <xsd:element name="OriginalSourceMarket" ma:index="101" nillable="true" ma:displayName="Original Source Market Group" ma:default="" ma:internalName="OriginalSourceMarket" ma:readOnly="false">
      <xsd:simpleType>
        <xsd:restriction base="dms:Text"/>
      </xsd:simpleType>
    </xsd:element>
    <xsd:element name="OutputCachingOn" ma:index="102" nillable="true" ma:displayName="Output Caching" ma:default="true" ma:hidden="true" ma:internalName="OutputCachingOn" ma:readOnly="false">
      <xsd:simpleType>
        <xsd:restriction base="dms:Boolean"/>
      </xsd:simpleType>
    </xsd:element>
    <xsd:element name="ParentAssetId" ma:index="103" nillable="true" ma:displayName="Parent Asset Id" ma:default="" ma:internalName="ParentAssetId" ma:readOnly="false">
      <xsd:simpleType>
        <xsd:restriction base="dms:Text"/>
      </xsd:simpleType>
    </xsd:element>
    <xsd:element name="PlannedPubDate" ma:index="104" nillable="true" ma:displayName="Planned Publish Date" ma:default="" ma:indexed="true" ma:internalName="PlannedPubDate" ma:readOnly="false">
      <xsd:simpleType>
        <xsd:restriction base="dms:DateTime"/>
      </xsd:simpleType>
    </xsd:element>
    <xsd:element name="PolicheckWords" ma:index="105" nillable="true" ma:displayName="Policheck Words" ma:default="" ma:internalName="PolicheckWords" ma:readOnly="false">
      <xsd:simpleType>
        <xsd:restriction base="dms:Text"/>
      </xsd:simpleType>
    </xsd:element>
    <xsd:element name="BusinessGroup" ma:index="106" nillable="true" ma:displayName="Product Division Owner" ma:default="" ma:internalName="BusinessGroup" ma:readOnly="false">
      <xsd:simpleType>
        <xsd:restriction base="dms:Unknown"/>
      </xsd:simpleType>
    </xsd:element>
    <xsd:element name="UAProjectedTotalWords" ma:index="107" nillable="true" ma:displayName="Projected Word Count" ma:default="" ma:internalName="UAProjectedTotalWords" ma:readOnly="false">
      <xsd:simpleType>
        <xsd:restriction base="dms:Unknown"/>
      </xsd:simpleType>
    </xsd:element>
    <xsd:element name="Provider" ma:index="108" nillable="true" ma:displayName="Provider" ma:default="" ma:internalName="Provider" ma:readOnly="false">
      <xsd:simpleType>
        <xsd:restriction base="dms:Unknown"/>
      </xsd:simpleType>
    </xsd:element>
    <xsd:element name="Providers" ma:index="109" nillable="true" ma:displayName="Providers" ma:default="" ma:internalName="Providers">
      <xsd:simpleType>
        <xsd:restriction base="dms:Unknown"/>
      </xsd:simpleType>
    </xsd:element>
    <xsd:element name="PublishStatusLookup" ma:index="110" nillable="true" ma:displayName="Publish Status" ma:default="" ma:list="{9E343742-310B-4684-A24C-1D137CB4B230}" ma:internalName="PublishStatusLookup" ma:readOnly="false" ma:showField="PublishStatu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PublishTargets" ma:index="111" nillable="true" ma:displayName="Publish Target" ma:default="OfficeOnlineVNext" ma:internalName="PublishTargets" ma:readOnly="false">
      <xsd:simpleType>
        <xsd:restriction base="dms:Unknown"/>
      </xsd:simpleType>
    </xsd:element>
    <xsd:element name="RecommendationsModifier" ma:index="112" nillable="true" ma:displayName="Recommendations Modifier" ma:default="" ma:internalName="RecommendationsModifier" ma:readOnly="false">
      <xsd:simpleType>
        <xsd:restriction base="dms:Number"/>
      </xsd:simpleType>
    </xsd:element>
    <xsd:element name="ArtSampleDocs" ma:index="113" nillable="true" ma:displayName="Sample Docs" ma:default="" ma:hidden="true" ma:internalName="ArtSampleDocs" ma:readOnly="false">
      <xsd:simpleType>
        <xsd:restriction base="dms:Text"/>
      </xsd:simpleType>
    </xsd:element>
    <xsd:element name="ScenarioTagsTaxHTField0" ma:index="115" nillable="true" ma:taxonomy="true" ma:internalName="ScenarioTagsTaxHTField0" ma:taxonomyFieldName="ScenarioTags" ma:displayName="Scenarios" ma:readOnly="false" ma:default="" ma:fieldId="{93aef74d-6c78-4815-8310-51477dceeccc}" ma:taxonomyMulti="true" ma:sspId="8f79753a-75d3-41f5-8ca3-40b843941b4f" ma:termSetId="4b7d5f16-e2f2-4fc0-bab3-6e8b931e57d6" ma:anchorId="00000000-0000-0000-0000-000000000000" ma:open="false" ma:isKeyword="false">
      <xsd:complexType>
        <xsd:sequence>
          <xsd:element ref="pc:Terms" minOccurs="0" maxOccurs="1"/>
        </xsd:sequence>
      </xsd:complexType>
    </xsd:element>
    <xsd:element name="ShowIn" ma:index="117" nillable="true" ma:displayName="Show In" ma:default="Show everywhere" ma:internalName="ShowIn" ma:readOnly="false">
      <xsd:simpleType>
        <xsd:restriction base="dms:Choice">
          <xsd:enumeration value="Hide on web"/>
          <xsd:enumeration value="On Web no search"/>
          <xsd:enumeration value="Show everywhere"/>
          <xsd:enumeration value="Special use only"/>
        </xsd:restriction>
      </xsd:simpleType>
    </xsd:element>
    <xsd:element name="SourceTitle" ma:index="118" nillable="true" ma:displayName="Source Title" ma:default="" ma:indexed="true" ma:internalName="SourceTitle" ma:readOnly="false">
      <xsd:simpleType>
        <xsd:restriction base="dms:Text"/>
      </xsd:simpleType>
    </xsd:element>
    <xsd:element name="CSXSubmissionDate" ma:index="119" nillable="true" ma:displayName="Submission Date" ma:default="" ma:internalName="CSXSubmissionDate" ma:readOnly="false">
      <xsd:simpleType>
        <xsd:restriction base="dms:DateTime"/>
      </xsd:simpleType>
    </xsd:element>
    <xsd:element name="SubmitterId" ma:index="120" nillable="true" ma:displayName="Submitter ID" ma:default="" ma:internalName="SubmitterId" ma:readOnly="false">
      <xsd:simpleType>
        <xsd:restriction base="dms:Text"/>
      </xsd:simpleType>
    </xsd:element>
    <xsd:element name="TaxCatchAll" ma:index="121" nillable="true" ma:displayName="Taxonomy Catch All Column" ma:hidden="true" ma:list="{530f955b-6704-4601-bd83-f81d87f1e440}" ma:internalName="TaxCatchAll" ma:showField="CatchAllData"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axCatchAllLabel" ma:index="122" nillable="true" ma:displayName="Taxonomy Catch All Column1" ma:hidden="true" ma:list="{530f955b-6704-4601-bd83-f81d87f1e440}" ma:internalName="TaxCatchAllLabel" ma:readOnly="true" ma:showField="CatchAllDataLabel"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emplateStatus" ma:index="123" nillable="true" ma:displayName="Template Status" ma:default="" ma:internalName="TemplateStatus">
      <xsd:simpleType>
        <xsd:restriction base="dms:Unknown"/>
      </xsd:simpleType>
    </xsd:element>
    <xsd:element name="TemplateTemplateType" ma:index="124" nillable="true" ma:displayName="Template Type" ma:default="" ma:internalName="TemplateTemplateType">
      <xsd:simpleType>
        <xsd:restriction base="dms:Unknown"/>
      </xsd:simpleType>
    </xsd:element>
    <xsd:element name="ThumbnailAssetId" ma:index="125" nillable="true" ma:displayName="Thumbnail Image Asset" ma:default="" ma:internalName="ThumbnailAssetId" ma:readOnly="false">
      <xsd:simpleType>
        <xsd:restriction base="dms:Text"/>
      </xsd:simpleType>
    </xsd:element>
    <xsd:element name="TimesCloned" ma:index="126" nillable="true" ma:displayName="Times Cloned" ma:default="" ma:internalName="TimesCloned" ma:readOnly="false">
      <xsd:simpleType>
        <xsd:restriction base="dms:Number"/>
      </xsd:simpleType>
    </xsd:element>
    <xsd:element name="TrustLevel" ma:index="128" nillable="true" ma:displayName="Trust Level" ma:default="1 Microsoft Managed Content" ma:internalName="TrustLevel" ma:readOnly="false">
      <xsd:simpleType>
        <xsd:restriction base="dms:Unknown"/>
      </xsd:simpleType>
    </xsd:element>
    <xsd:element name="UALocComments" ma:index="129" nillable="true" ma:displayName="UA Loc Comments" ma:default="" ma:internalName="UALocComments" ma:readOnly="false">
      <xsd:simpleType>
        <xsd:restriction base="dms:Note"/>
      </xsd:simpleType>
    </xsd:element>
    <xsd:element name="UALocRecommendation" ma:index="130" nillable="true" ma:displayName="UA Loc Recommendation" ma:default="Localize" ma:internalName="UALocRecommendation" ma:readOnly="false">
      <xsd:simpleType>
        <xsd:restriction base="dms:Choice">
          <xsd:enumeration value="Localize"/>
          <xsd:enumeration value="Never Localize"/>
          <xsd:enumeration value="Priority Localize"/>
        </xsd:restriction>
      </xsd:simpleType>
    </xsd:element>
    <xsd:element name="UANotes" ma:index="131" nillable="true" ma:displayName="UA Notes" ma:default="" ma:internalName="UANotes" ma:readOnly="false">
      <xsd:simpleType>
        <xsd:restriction base="dms:Note"/>
      </xsd:simpleType>
    </xsd:element>
    <xsd:element name="TPAppVersion" ma:index="132" nillable="true" ma:displayName="Version" ma:default="" ma:internalName="TPAppVersion">
      <xsd:simpleType>
        <xsd:restriction base="dms:Text"/>
      </xsd:simpleType>
    </xsd:element>
    <xsd:element name="VoteCount" ma:index="133" nillable="true" ma:displayName="Vote Count" ma:default="" ma:internalName="VoteCount" ma:readOnly="fals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2" ma:displayName="Content Type"/>
        <xsd:element ref="dc:title" minOccurs="0" maxOccurs="1" ma:index="12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DirectSourceMarket xmlns="4873beb7-5857-4685-be1f-d57550cc96cc" xsi:nil="true"/>
    <ApprovalStatus xmlns="4873beb7-5857-4685-be1f-d57550cc96cc">InProgress</ApprovalStatus>
    <MarketSpecific xmlns="4873beb7-5857-4685-be1f-d57550cc96cc">false</MarketSpecific>
    <LocComments xmlns="4873beb7-5857-4685-be1f-d57550cc96cc" xsi:nil="true"/>
    <ThumbnailAssetId xmlns="4873beb7-5857-4685-be1f-d57550cc96cc" xsi:nil="true"/>
    <PrimaryImageGen xmlns="4873beb7-5857-4685-be1f-d57550cc96cc">false</PrimaryImageGen>
    <LegacyData xmlns="4873beb7-5857-4685-be1f-d57550cc96cc" xsi:nil="true"/>
    <LocRecommendedHandoff xmlns="4873beb7-5857-4685-be1f-d57550cc96cc" xsi:nil="true"/>
    <BusinessGroup xmlns="4873beb7-5857-4685-be1f-d57550cc96cc" xsi:nil="true"/>
    <BlockPublish xmlns="4873beb7-5857-4685-be1f-d57550cc96cc">false</BlockPublish>
    <TPFriendlyName xmlns="4873beb7-5857-4685-be1f-d57550cc96cc" xsi:nil="true"/>
    <NumericId xmlns="4873beb7-5857-4685-be1f-d57550cc96cc" xsi:nil="true"/>
    <APEditor xmlns="4873beb7-5857-4685-be1f-d57550cc96cc">
      <UserInfo>
        <DisplayName/>
        <AccountId xsi:nil="true"/>
        <AccountType/>
      </UserInfo>
    </APEditor>
    <SourceTitle xmlns="4873beb7-5857-4685-be1f-d57550cc96cc" xsi:nil="true"/>
    <OpenTemplate xmlns="4873beb7-5857-4685-be1f-d57550cc96cc">true</OpenTemplate>
    <UALocComments xmlns="4873beb7-5857-4685-be1f-d57550cc96cc" xsi:nil="true"/>
    <ParentAssetId xmlns="4873beb7-5857-4685-be1f-d57550cc96cc" xsi:nil="true"/>
    <IntlLangReviewDate xmlns="4873beb7-5857-4685-be1f-d57550cc96cc" xsi:nil="true"/>
    <FeatureTagsTaxHTField0 xmlns="4873beb7-5857-4685-be1f-d57550cc96cc">
      <Terms xmlns="http://schemas.microsoft.com/office/infopath/2007/PartnerControls"/>
    </FeatureTagsTaxHTField0>
    <PublishStatusLookup xmlns="4873beb7-5857-4685-be1f-d57550cc96cc">
      <Value>1380992</Value>
    </PublishStatusLookup>
    <Providers xmlns="4873beb7-5857-4685-be1f-d57550cc96cc" xsi:nil="true"/>
    <MachineTranslated xmlns="4873beb7-5857-4685-be1f-d57550cc96cc">false</MachineTranslated>
    <OriginalSourceMarket xmlns="4873beb7-5857-4685-be1f-d57550cc96cc" xsi:nil="true"/>
    <APDescription xmlns="4873beb7-5857-4685-be1f-d57550cc96cc">This template makes an impression with its bold red background, radial sunburst pattern, and contrasting black title bar. Consider it for your small business or marketing presentation. Or, take advantage of the red color scheme to make a holiday-themed presentation.  Compatible with PowerPoint 2013 and later, this template offers a variety of slide layouts including title slides, bulleted lists, photo with captions, a sample chart, and blank slide, all in a widescreen (16X9) format.
</APDescription>
    <ClipArtFilename xmlns="4873beb7-5857-4685-be1f-d57550cc96cc" xsi:nil="true"/>
    <ContentItem xmlns="4873beb7-5857-4685-be1f-d57550cc96cc" xsi:nil="true"/>
    <TPInstallLocation xmlns="4873beb7-5857-4685-be1f-d57550cc96cc" xsi:nil="true"/>
    <PublishTargets xmlns="4873beb7-5857-4685-be1f-d57550cc96cc">OfficeOnlineVNext</PublishTargets>
    <TimesCloned xmlns="4873beb7-5857-4685-be1f-d57550cc96cc" xsi:nil="true"/>
    <AssetStart xmlns="4873beb7-5857-4685-be1f-d57550cc96cc">2011-12-19T18:35:00+00:00</AssetStart>
    <Provider xmlns="4873beb7-5857-4685-be1f-d57550cc96cc" xsi:nil="true"/>
    <AcquiredFrom xmlns="4873beb7-5857-4685-be1f-d57550cc96cc">Internal MS</AcquiredFrom>
    <FriendlyTitle xmlns="4873beb7-5857-4685-be1f-d57550cc96cc" xsi:nil="true"/>
    <LastHandOff xmlns="4873beb7-5857-4685-be1f-d57550cc96cc" xsi:nil="true"/>
    <TPClientViewer xmlns="4873beb7-5857-4685-be1f-d57550cc96cc" xsi:nil="true"/>
    <UACurrentWords xmlns="4873beb7-5857-4685-be1f-d57550cc96cc" xsi:nil="true"/>
    <ArtSampleDocs xmlns="4873beb7-5857-4685-be1f-d57550cc96cc" xsi:nil="true"/>
    <UALocRecommendation xmlns="4873beb7-5857-4685-be1f-d57550cc96cc">Localize</UALocRecommendation>
    <Manager xmlns="4873beb7-5857-4685-be1f-d57550cc96cc" xsi:nil="true"/>
    <ShowIn xmlns="4873beb7-5857-4685-be1f-d57550cc96cc">Show everywhere</ShowIn>
    <UANotes xmlns="4873beb7-5857-4685-be1f-d57550cc96cc" xsi:nil="true"/>
    <TemplateStatus xmlns="4873beb7-5857-4685-be1f-d57550cc96cc">Complete</TemplateStatus>
    <InternalTagsTaxHTField0 xmlns="4873beb7-5857-4685-be1f-d57550cc96cc">
      <Terms xmlns="http://schemas.microsoft.com/office/infopath/2007/PartnerControls"/>
    </InternalTagsTaxHTField0>
    <CSXHash xmlns="4873beb7-5857-4685-be1f-d57550cc96cc" xsi:nil="true"/>
    <Downloads xmlns="4873beb7-5857-4685-be1f-d57550cc96cc">0</Downloads>
    <VoteCount xmlns="4873beb7-5857-4685-be1f-d57550cc96cc" xsi:nil="true"/>
    <OOCacheId xmlns="4873beb7-5857-4685-be1f-d57550cc96cc" xsi:nil="true"/>
    <IsDeleted xmlns="4873beb7-5857-4685-be1f-d57550cc96cc">false</IsDeleted>
    <AssetExpire xmlns="4873beb7-5857-4685-be1f-d57550cc96cc">2035-01-01T08:00:00+00:00</AssetExpire>
    <DSATActionTaken xmlns="4873beb7-5857-4685-be1f-d57550cc96cc" xsi:nil="true"/>
    <CSXSubmissionMarket xmlns="4873beb7-5857-4685-be1f-d57550cc96cc" xsi:nil="true"/>
    <TPExecutable xmlns="4873beb7-5857-4685-be1f-d57550cc96cc" xsi:nil="true"/>
    <SubmitterId xmlns="4873beb7-5857-4685-be1f-d57550cc96cc" xsi:nil="true"/>
    <EditorialTags xmlns="4873beb7-5857-4685-be1f-d57550cc96cc" xsi:nil="true"/>
    <ApprovalLog xmlns="4873beb7-5857-4685-be1f-d57550cc96cc" xsi:nil="true"/>
    <AssetType xmlns="4873beb7-5857-4685-be1f-d57550cc96cc">TP</AssetType>
    <BugNumber xmlns="4873beb7-5857-4685-be1f-d57550cc96cc" xsi:nil="true"/>
    <CSXSubmissionDate xmlns="4873beb7-5857-4685-be1f-d57550cc96cc" xsi:nil="true"/>
    <CSXUpdate xmlns="4873beb7-5857-4685-be1f-d57550cc96cc">false</CSXUpdate>
    <Milestone xmlns="4873beb7-5857-4685-be1f-d57550cc96cc" xsi:nil="true"/>
    <RecommendationsModifier xmlns="4873beb7-5857-4685-be1f-d57550cc96cc" xsi:nil="true"/>
    <OriginAsset xmlns="4873beb7-5857-4685-be1f-d57550cc96cc" xsi:nil="true"/>
    <TPComponent xmlns="4873beb7-5857-4685-be1f-d57550cc96cc" xsi:nil="true"/>
    <AssetId xmlns="4873beb7-5857-4685-be1f-d57550cc96cc">TP102804893</AssetId>
    <IntlLocPriority xmlns="4873beb7-5857-4685-be1f-d57550cc96cc" xsi:nil="true"/>
    <PolicheckWords xmlns="4873beb7-5857-4685-be1f-d57550cc96cc" xsi:nil="true"/>
    <TPLaunchHelpLink xmlns="4873beb7-5857-4685-be1f-d57550cc96cc" xsi:nil="true"/>
    <TPApplication xmlns="4873beb7-5857-4685-be1f-d57550cc96cc" xsi:nil="true"/>
    <CrawlForDependencies xmlns="4873beb7-5857-4685-be1f-d57550cc96cc">false</CrawlForDependencies>
    <HandoffToMSDN xmlns="4873beb7-5857-4685-be1f-d57550cc96cc" xsi:nil="true"/>
    <PlannedPubDate xmlns="4873beb7-5857-4685-be1f-d57550cc96cc" xsi:nil="true"/>
    <IntlLangReviewer xmlns="4873beb7-5857-4685-be1f-d57550cc96cc" xsi:nil="true"/>
    <TrustLevel xmlns="4873beb7-5857-4685-be1f-d57550cc96cc">1 Microsoft Managed Content</TrustLevel>
    <LocLastLocAttemptVersionLookup xmlns="4873beb7-5857-4685-be1f-d57550cc96cc">725212</LocLastLocAttemptVersionLookup>
    <IsSearchable xmlns="4873beb7-5857-4685-be1f-d57550cc96cc">true</IsSearchable>
    <TemplateTemplateType xmlns="4873beb7-5857-4685-be1f-d57550cc96cc">PowerPoint Presentation Template</TemplateTemplateType>
    <CampaignTagsTaxHTField0 xmlns="4873beb7-5857-4685-be1f-d57550cc96cc">
      <Terms xmlns="http://schemas.microsoft.com/office/infopath/2007/PartnerControls"/>
    </CampaignTagsTaxHTField0>
    <TPNamespace xmlns="4873beb7-5857-4685-be1f-d57550cc96cc" xsi:nil="true"/>
    <TaxCatchAll xmlns="4873beb7-5857-4685-be1f-d57550cc96cc"/>
    <Markets xmlns="4873beb7-5857-4685-be1f-d57550cc96cc"/>
    <UAProjectedTotalWords xmlns="4873beb7-5857-4685-be1f-d57550cc96cc" xsi:nil="true"/>
    <IntlLangReview xmlns="4873beb7-5857-4685-be1f-d57550cc96cc">false</IntlLangReview>
    <OutputCachingOn xmlns="4873beb7-5857-4685-be1f-d57550cc96cc">false</OutputCachingOn>
    <AverageRating xmlns="4873beb7-5857-4685-be1f-d57550cc96cc" xsi:nil="true"/>
    <APAuthor xmlns="4873beb7-5857-4685-be1f-d57550cc96cc">
      <UserInfo>
        <DisplayName>REDMOND\v-vaddu</DisplayName>
        <AccountId>2567</AccountId>
        <AccountType/>
      </UserInfo>
    </APAuthor>
    <LocManualTestRequired xmlns="4873beb7-5857-4685-be1f-d57550cc96cc">false</LocManualTestRequired>
    <TPCommandLine xmlns="4873beb7-5857-4685-be1f-d57550cc96cc" xsi:nil="true"/>
    <TPAppVersion xmlns="4873beb7-5857-4685-be1f-d57550cc96cc" xsi:nil="true"/>
    <EditorialStatus xmlns="4873beb7-5857-4685-be1f-d57550cc96cc">Complete</EditorialStatus>
    <LastModifiedDateTime xmlns="4873beb7-5857-4685-be1f-d57550cc96cc" xsi:nil="true"/>
    <ScenarioTagsTaxHTField0 xmlns="4873beb7-5857-4685-be1f-d57550cc96cc">
      <Terms xmlns="http://schemas.microsoft.com/office/infopath/2007/PartnerControls"/>
    </ScenarioTagsTaxHTField0>
    <OriginalRelease xmlns="4873beb7-5857-4685-be1f-d57550cc96cc">14</OriginalRelease>
    <TPLaunchHelpLinkType xmlns="4873beb7-5857-4685-be1f-d57550cc96cc">Template</TPLaunchHelpLinkType>
    <LocalizationTagsTaxHTField0 xmlns="4873beb7-5857-4685-be1f-d57550cc96cc">
      <Terms xmlns="http://schemas.microsoft.com/office/infopath/2007/PartnerControls"/>
    </LocalizationTagsTaxHTField0>
    <LocMarketGroupTiers2 xmlns="4873beb7-5857-4685-be1f-d57550cc96cc" xsi:nil="true"/>
  </documentManagement>
</p:properties>
</file>

<file path=customXml/item3.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41BC18E0-614B-4152-A3EE-8AA2B60C721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873beb7-5857-4685-be1f-d57550cc96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5076977-ECB7-44C2-A70D-853BB6B41242}">
  <ds:schemaRef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purl.org/dc/terms/"/>
    <ds:schemaRef ds:uri="4873beb7-5857-4685-be1f-d57550cc96cc"/>
    <ds:schemaRef ds:uri="http://www.w3.org/XML/1998/namespace"/>
    <ds:schemaRef ds:uri="http://purl.org/dc/dcmitype/"/>
  </ds:schemaRefs>
</ds:datastoreItem>
</file>

<file path=customXml/itemProps3.xml><?xml version="1.0" encoding="utf-8"?>
<ds:datastoreItem xmlns:ds="http://schemas.openxmlformats.org/officeDocument/2006/customXml" ds:itemID="{0A765CE0-A8A0-42E0-82D2-3F870DB4D5F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tf02804895</Template>
  <TotalTime>167</TotalTime>
  <Words>321</Words>
  <Application>Microsoft Office PowerPoint</Application>
  <PresentationFormat>Произвольный</PresentationFormat>
  <Paragraphs>69</Paragraphs>
  <Slides>19</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19</vt:i4>
      </vt:variant>
    </vt:vector>
  </HeadingPairs>
  <TitlesOfParts>
    <vt:vector size="20" baseType="lpstr">
      <vt:lpstr>tf02804895</vt:lpstr>
      <vt:lpstr>       Нарушение автоматизации сердца</vt:lpstr>
      <vt:lpstr>План:</vt:lpstr>
      <vt:lpstr>Слайд 3</vt:lpstr>
      <vt:lpstr>Нарушения автоматизма</vt:lpstr>
      <vt:lpstr>В зависимости от нарушенной функции сердца выделяют следующею группу:</vt:lpstr>
      <vt:lpstr>Нарушение автоматизма  1. Синусовая тахикардия. </vt:lpstr>
      <vt:lpstr>Слайд 7</vt:lpstr>
      <vt:lpstr>2. Синусовая брадикардия</vt:lpstr>
      <vt:lpstr>Слайд 9</vt:lpstr>
      <vt:lpstr>3. Синусовая аритмия  ( дыхательная аритмия)</vt:lpstr>
      <vt:lpstr>Слайд 11</vt:lpstr>
      <vt:lpstr>4. Нижне предсердный ритм</vt:lpstr>
      <vt:lpstr>Слайд 13</vt:lpstr>
      <vt:lpstr>5. атриовентрикулярный ритм  </vt:lpstr>
      <vt:lpstr>Слайд 15</vt:lpstr>
      <vt:lpstr>6.идиовентрикулярный ритм. </vt:lpstr>
      <vt:lpstr>Слайд 17</vt:lpstr>
      <vt:lpstr>Слайд 18</vt:lpstr>
      <vt:lpstr>Спасибо за внимание </vt:lpstr>
    </vt:vector>
  </TitlesOfParts>
  <Company>Krokoz™ Inc.</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Нарушение автоматизма сердца</dc:title>
  <dc:creator>пользователь</dc:creator>
  <cp:lastModifiedBy>user</cp:lastModifiedBy>
  <cp:revision>18</cp:revision>
  <dcterms:created xsi:type="dcterms:W3CDTF">2017-03-31T10:48:56Z</dcterms:created>
  <dcterms:modified xsi:type="dcterms:W3CDTF">2020-04-04T04:37:34Z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0x0101006EDDDB5EE6D98C44930B742096920B300400F5B6D36B3EF94B4E9A635CDF2A18F5B8</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