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9" r:id="rId11"/>
    <p:sldId id="265" r:id="rId12"/>
    <p:sldId id="26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62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214423"/>
            <a:ext cx="7772400" cy="3071834"/>
          </a:xfrm>
        </p:spPr>
        <p:txBody>
          <a:bodyPr>
            <a:normAutofit fontScale="90000"/>
          </a:bodyPr>
          <a:lstStyle/>
          <a:p>
            <a:r>
              <a:rPr lang="ru-RU" sz="2700" dirty="0" smtClean="0"/>
              <a:t>Признаки и виды зависимости от химических субстанций, их последствия. Общие </a:t>
            </a:r>
            <a:r>
              <a:rPr lang="ru-RU" sz="2700" dirty="0" err="1" smtClean="0"/>
              <a:t>психолого</a:t>
            </a:r>
            <a:r>
              <a:rPr lang="ru-RU" sz="2700" dirty="0" smtClean="0"/>
              <a:t> — педагогические подходы к профилактике и коррекции химических </a:t>
            </a:r>
            <a:r>
              <a:rPr lang="ru-RU" sz="2700" dirty="0" err="1" smtClean="0"/>
              <a:t>аддикций</a:t>
            </a:r>
            <a:r>
              <a:rPr lang="ru-RU" sz="2700" dirty="0" smtClean="0"/>
              <a:t>. </a:t>
            </a:r>
            <a:r>
              <a:rPr lang="ru-RU" sz="2700" dirty="0" err="1" smtClean="0"/>
              <a:t>Алкогольгая</a:t>
            </a:r>
            <a:r>
              <a:rPr lang="ru-RU" sz="2700" dirty="0" smtClean="0"/>
              <a:t> зависимость. Формы. Стадии. Влияние алкоголя на психическое и соматическое здоровье. Профилактика, методы психологической </a:t>
            </a:r>
            <a:r>
              <a:rPr lang="ru-RU" sz="2700" dirty="0" smtClean="0"/>
              <a:t>коррекции </a:t>
            </a:r>
            <a:r>
              <a:rPr lang="ru-RU" sz="2700" dirty="0" smtClean="0"/>
              <a:t>и терапии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072074"/>
            <a:ext cx="6400800" cy="357190"/>
          </a:xfrm>
        </p:spPr>
        <p:txBody>
          <a:bodyPr>
            <a:normAutofit fontScale="625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Вопросы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i="1" dirty="0" smtClean="0"/>
              <a:t>  Что </a:t>
            </a:r>
            <a:r>
              <a:rPr lang="ru-RU" i="1" dirty="0" smtClean="0"/>
              <a:t>такое химические субстанции? Их последствия.</a:t>
            </a:r>
            <a:endParaRPr lang="ru-RU" dirty="0" smtClean="0"/>
          </a:p>
          <a:p>
            <a:pPr>
              <a:buNone/>
            </a:pPr>
            <a:r>
              <a:rPr lang="ru-RU" i="1" dirty="0" smtClean="0"/>
              <a:t> Алкогольная зависимость. Формы, стадии.</a:t>
            </a:r>
            <a:endParaRPr lang="ru-RU" dirty="0" smtClean="0"/>
          </a:p>
          <a:p>
            <a:pPr>
              <a:buNone/>
            </a:pPr>
            <a:r>
              <a:rPr lang="ru-RU" i="1" dirty="0" smtClean="0"/>
              <a:t>Влияние алкоголя на психическое и соматическое здоровье.</a:t>
            </a:r>
            <a:endParaRPr lang="ru-RU" dirty="0" smtClean="0"/>
          </a:p>
          <a:p>
            <a:pPr>
              <a:buNone/>
            </a:pPr>
            <a:r>
              <a:rPr lang="ru-RU" i="1" dirty="0" smtClean="0"/>
              <a:t> Профилактика, методы психологической коррекции и терапии.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/>
              <a:t>    Трезвость </a:t>
            </a:r>
            <a:r>
              <a:rPr lang="ru-RU" dirty="0" smtClean="0"/>
              <a:t>— состояние полного воздержания от </a:t>
            </a:r>
            <a:r>
              <a:rPr lang="ru-RU" dirty="0" err="1" smtClean="0"/>
              <a:t>психоактивных</a:t>
            </a:r>
            <a:r>
              <a:rPr lang="ru-RU" dirty="0" smtClean="0"/>
              <a:t> веществ индивидом с зависимостью, в сочетании с удовлетворяющим его качеством жизни.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/>
              <a:t>    Химическая </a:t>
            </a:r>
            <a:r>
              <a:rPr lang="ru-RU" b="1" dirty="0" smtClean="0"/>
              <a:t>зависимость</a:t>
            </a:r>
            <a:r>
              <a:rPr lang="ru-RU" dirty="0" smtClean="0"/>
              <a:t> — термин общего значения, относящийся к психологической или / и психической зависимости от одной или более </a:t>
            </a:r>
            <a:r>
              <a:rPr lang="ru-RU" dirty="0" err="1" smtClean="0"/>
              <a:t>психоактивной</a:t>
            </a:r>
            <a:r>
              <a:rPr lang="ru-RU" dirty="0" smtClean="0"/>
              <a:t> субстанции.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/>
              <a:t>    Кросс-толерантность </a:t>
            </a:r>
            <a:r>
              <a:rPr lang="ru-RU" dirty="0" smtClean="0"/>
              <a:t>— толерантность, индуцированная повторяющимся употреблением одного </a:t>
            </a:r>
            <a:r>
              <a:rPr lang="ru-RU" dirty="0" err="1" smtClean="0"/>
              <a:t>психоактивного</a:t>
            </a:r>
            <a:r>
              <a:rPr lang="ru-RU" dirty="0" smtClean="0"/>
              <a:t> вещества, проявляемая по отношению к другому веществу, которое индивид не употреблял в последнее время.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b="1" dirty="0" smtClean="0"/>
              <a:t>     Зависимость </a:t>
            </a:r>
            <a:r>
              <a:rPr lang="ru-RU" dirty="0" smtClean="0"/>
              <a:t>— этот термин используется в трех значениях:</a:t>
            </a:r>
          </a:p>
          <a:p>
            <a:pPr>
              <a:buNone/>
            </a:pPr>
            <a:r>
              <a:rPr lang="ru-RU" dirty="0" smtClean="0"/>
              <a:t>1. Физическая зависимость — физиологическое состояние адаптации к специфическому </a:t>
            </a:r>
            <a:r>
              <a:rPr lang="ru-RU" dirty="0" err="1" smtClean="0"/>
              <a:t>психоактивному</a:t>
            </a:r>
            <a:r>
              <a:rPr lang="ru-RU" dirty="0" smtClean="0"/>
              <a:t> веществу, характеризующееся появлением абстинентного синдрома во время воздержания, который может сменяться полностью или частично при возобновлении потребления вещества.</a:t>
            </a:r>
          </a:p>
          <a:p>
            <a:pPr>
              <a:buNone/>
            </a:pPr>
            <a:r>
              <a:rPr lang="ru-RU" dirty="0" smtClean="0"/>
              <a:t>2. Психологическая зависимость — субъективное ощущение потребности в специфическом </a:t>
            </a:r>
            <a:r>
              <a:rPr lang="ru-RU" dirty="0" err="1" smtClean="0"/>
              <a:t>психоактивном</a:t>
            </a:r>
            <a:r>
              <a:rPr lang="ru-RU" dirty="0" smtClean="0"/>
              <a:t> веществе, либо из-за его позитивных эффектов, либо для </a:t>
            </a:r>
            <a:r>
              <a:rPr lang="ru-RU" dirty="0" err="1" smtClean="0"/>
              <a:t>избежания</a:t>
            </a:r>
            <a:r>
              <a:rPr lang="ru-RU" dirty="0" smtClean="0"/>
              <a:t> негативных эффектов, связываемых с его отсутствием.</a:t>
            </a:r>
          </a:p>
          <a:p>
            <a:pPr>
              <a:buNone/>
            </a:pPr>
            <a:r>
              <a:rPr lang="ru-RU" dirty="0" smtClean="0"/>
              <a:t>3. Одна из категорий заболевания, связанного с употреблением веществ.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/>
              <a:t>Злоупотребление </a:t>
            </a:r>
            <a:r>
              <a:rPr lang="ru-RU" dirty="0" smtClean="0"/>
              <a:t>— использование определенных </a:t>
            </a:r>
            <a:r>
              <a:rPr lang="ru-RU" dirty="0" err="1" smtClean="0"/>
              <a:t>психоактивных</a:t>
            </a:r>
            <a:r>
              <a:rPr lang="ru-RU" dirty="0" smtClean="0"/>
              <a:t> веществ, приносящее вред.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/>
              <a:t>Пристрастие </a:t>
            </a:r>
            <a:r>
              <a:rPr lang="ru-RU" dirty="0" smtClean="0"/>
              <a:t>/ </a:t>
            </a:r>
            <a:r>
              <a:rPr lang="ru-RU" b="1" dirty="0" err="1" smtClean="0"/>
              <a:t>аддикция</a:t>
            </a:r>
            <a:r>
              <a:rPr lang="ru-RU" b="1" dirty="0" smtClean="0"/>
              <a:t> </a:t>
            </a:r>
            <a:r>
              <a:rPr lang="ru-RU" dirty="0" smtClean="0"/>
              <a:t>— процесс заболевания, характеризующийся продолжающимся потреблением специфического </a:t>
            </a:r>
            <a:r>
              <a:rPr lang="ru-RU" dirty="0" err="1" smtClean="0"/>
              <a:t>психоактивного</a:t>
            </a:r>
            <a:r>
              <a:rPr lang="ru-RU" dirty="0" smtClean="0"/>
              <a:t> вещества, несмотря на физический, психологический и социальный вред.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b="1" dirty="0" smtClean="0"/>
              <a:t>Алкоголизм </a:t>
            </a:r>
            <a:r>
              <a:rPr lang="ru-RU" dirty="0" smtClean="0"/>
              <a:t>— это первичное, хроническое заболевание, на развитие и проявление которого воздействуют генетические, психологические факторы и окружение. Это заболевание, как правило, прогрессирующее и смертельное. Оно характеризуется постоянными или периодическими неудачными попытками контролировать употребление алкоголя, озабоченностью алкоголем или наркотиком, употреблением алкоголя или наркотика, несмотря на неблагоприятные последствия, нарушением мыслительных процессов, наиболее заметное из которых отрицание.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mtClean="0"/>
              <a:t>Стадии алкоголизма</a:t>
            </a:r>
            <a:endParaRPr lang="ru-RU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Профилактика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b="1" dirty="0" smtClean="0"/>
              <a:t>Профилактика </a:t>
            </a:r>
            <a:r>
              <a:rPr lang="ru-RU" dirty="0" smtClean="0"/>
              <a:t>— социальные, экономические, законные (правительственные), медицинские и/или психологические меры, направленные на минимизацию использования веществ, потенциально вызывающих зависимость, на снижение риска зависимости у предрасположенных к тому индивидов или на уменьшение прочих неблагоприятных последствий употребления </a:t>
            </a:r>
            <a:r>
              <a:rPr lang="ru-RU" dirty="0" err="1" smtClean="0"/>
              <a:t>психоактивных</a:t>
            </a:r>
            <a:r>
              <a:rPr lang="ru-RU" dirty="0" smtClean="0"/>
              <a:t> веществ. Первичная профилактика состоит из попыток уменьшить случаи </a:t>
            </a:r>
            <a:r>
              <a:rPr lang="ru-RU" dirty="0" err="1" smtClean="0"/>
              <a:t>аддиктивных</a:t>
            </a:r>
            <a:r>
              <a:rPr lang="ru-RU" dirty="0" smtClean="0"/>
              <a:t> заболеваний и связанных с ними проблем у населения. Вторичная профилактика направлена на раннее выявление, диагностику и лечение подвергнувшихся воздействию индивидов. Профилактика третьего уровня пытается снизить случаи осложнений </a:t>
            </a:r>
            <a:r>
              <a:rPr lang="ru-RU" dirty="0" err="1" smtClean="0"/>
              <a:t>аддиктивных</a:t>
            </a:r>
            <a:r>
              <a:rPr lang="ru-RU" dirty="0" smtClean="0"/>
              <a:t> заболеваний.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Список </a:t>
            </a:r>
            <a:r>
              <a:rPr lang="ru-RU" smtClean="0"/>
              <a:t>литературы: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>
              <a:buNone/>
            </a:pPr>
            <a:r>
              <a:rPr lang="ru-RU" dirty="0" err="1" smtClean="0"/>
              <a:t>Психодинамические</a:t>
            </a:r>
            <a:r>
              <a:rPr lang="ru-RU" dirty="0" smtClean="0"/>
              <a:t> механизмы </a:t>
            </a:r>
            <a:r>
              <a:rPr lang="ru-RU" dirty="0" err="1" smtClean="0"/>
              <a:t>аддикций</a:t>
            </a:r>
            <a:r>
              <a:rPr lang="ru-RU" dirty="0" smtClean="0"/>
              <a:t> в современной культуре [Электронный ресурс] / Ц. П. Короленко, Н. В. Дмитриева, Т. А. </a:t>
            </a:r>
            <a:r>
              <a:rPr lang="ru-RU" dirty="0" err="1" smtClean="0"/>
              <a:t>Шпикс</a:t>
            </a:r>
            <a:r>
              <a:rPr lang="ru-RU" dirty="0" smtClean="0"/>
              <a:t>. – </a:t>
            </a:r>
            <a:r>
              <a:rPr lang="ru-RU" dirty="0" err="1" smtClean="0"/>
              <a:t>LAPLAMBERTAcademicPublishingGmbH</a:t>
            </a:r>
            <a:r>
              <a:rPr lang="ru-RU" dirty="0" smtClean="0"/>
              <a:t> &amp; </a:t>
            </a:r>
            <a:r>
              <a:rPr lang="ru-RU" dirty="0" err="1" smtClean="0"/>
              <a:t>Co</a:t>
            </a:r>
            <a:r>
              <a:rPr lang="ru-RU" dirty="0" smtClean="0"/>
              <a:t>. KG, 2011. – 188 с.</a:t>
            </a:r>
          </a:p>
          <a:p>
            <a:pPr lvl="0">
              <a:buNone/>
            </a:pPr>
            <a:r>
              <a:rPr lang="ru-RU" dirty="0" smtClean="0"/>
              <a:t>Профилактика наркомании и алкоголизма : учебное пособие для студ.вузов / Н. А. Сирота, В. М. </a:t>
            </a:r>
            <a:r>
              <a:rPr lang="ru-RU" dirty="0" err="1" smtClean="0"/>
              <a:t>Ялтонский</a:t>
            </a:r>
            <a:r>
              <a:rPr lang="ru-RU" dirty="0" smtClean="0"/>
              <a:t>. – М. : Академия, 2008. – 175 с.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456</Words>
  <PresentationFormat>Экран (4:3)</PresentationFormat>
  <Paragraphs>22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Признаки и виды зависимости от химических субстанций, их последствия. Общие психолого — педагогические подходы к профилактике и коррекции химических аддикций. Алкогольгая зависимость. Формы. Стадии. Влияние алкоголя на психическое и соматическое здоровье. Профилактика, методы психологической коррекции и терапии </vt:lpstr>
      <vt:lpstr>Вопросы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Профилактика </vt:lpstr>
      <vt:lpstr>Список литературы: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Зенковская</cp:lastModifiedBy>
  <cp:revision>8</cp:revision>
  <dcterms:modified xsi:type="dcterms:W3CDTF">2019-01-22T05:57:44Z</dcterms:modified>
</cp:coreProperties>
</file>