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6" r:id="rId2"/>
    <p:sldId id="269" r:id="rId3"/>
    <p:sldId id="260" r:id="rId4"/>
    <p:sldId id="270" r:id="rId5"/>
    <p:sldId id="264" r:id="rId6"/>
    <p:sldId id="262" r:id="rId7"/>
    <p:sldId id="256" r:id="rId8"/>
    <p:sldId id="257" r:id="rId9"/>
    <p:sldId id="258" r:id="rId10"/>
    <p:sldId id="259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A8FE3-36B3-4071-8CF0-C12FFF60FB01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DEEBB-4C61-438B-AB1E-A32C6570F9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9528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МАЛЫЕ ГРУППЫ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068960"/>
            <a:ext cx="8424936" cy="3600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НГМУ</a:t>
            </a:r>
            <a:endParaRPr lang="ru-RU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532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348880"/>
            <a:ext cx="8424936" cy="43204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Образовательная цель: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бъяснить понятия и термины: «малая группа», «</a:t>
            </a:r>
            <a:r>
              <a:rPr lang="ru-RU" dirty="0" err="1" smtClean="0">
                <a:solidFill>
                  <a:schemeClr val="tx1"/>
                </a:solidFill>
              </a:rPr>
              <a:t>референтная</a:t>
            </a:r>
            <a:r>
              <a:rPr lang="ru-RU" dirty="0" smtClean="0">
                <a:solidFill>
                  <a:schemeClr val="tx1"/>
                </a:solidFill>
              </a:rPr>
              <a:t> группа», «межличностные отношения», групповая интеграция», «социометрия», «</a:t>
            </a:r>
            <a:r>
              <a:rPr lang="ru-RU" dirty="0" err="1" smtClean="0">
                <a:solidFill>
                  <a:schemeClr val="tx1"/>
                </a:solidFill>
              </a:rPr>
              <a:t>деиндивидуализация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pPr algn="just"/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Развивающая цель:</a:t>
            </a:r>
            <a:r>
              <a:rPr lang="ru-RU" dirty="0" smtClean="0">
                <a:solidFill>
                  <a:schemeClr val="tx1"/>
                </a:solidFill>
              </a:rPr>
              <a:t> систематизировать социальную информацию, сравнивать, анализировать, делать выводы, рационально решать познавательные и проблемные задания</a:t>
            </a:r>
          </a:p>
          <a:p>
            <a:pPr algn="just"/>
            <a:endParaRPr lang="ru-RU" dirty="0" smtClean="0">
              <a:solidFill>
                <a:schemeClr val="tx1"/>
              </a:solidFill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Воспитательная цель:</a:t>
            </a:r>
            <a:r>
              <a:rPr lang="ru-RU" dirty="0">
                <a:solidFill>
                  <a:schemeClr val="tx1"/>
                </a:solidFill>
              </a:rPr>
              <a:t> с</a:t>
            </a:r>
            <a:r>
              <a:rPr lang="ru-RU" dirty="0" smtClean="0">
                <a:solidFill>
                  <a:schemeClr val="tx1"/>
                </a:solidFill>
              </a:rPr>
              <a:t>пособствовать выработке гражданской позиции, ответственного и толерантного поведения учащихся</a:t>
            </a:r>
          </a:p>
        </p:txBody>
      </p:sp>
    </p:spTree>
    <p:extLst>
      <p:ext uri="{BB962C8B-B14F-4D97-AF65-F5344CB8AC3E}">
        <p14:creationId xmlns:p14="http://schemas.microsoft.com/office/powerpoint/2010/main" xmlns="" val="184555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252299"/>
            <a:ext cx="8712967" cy="6454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9565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3" y="252298"/>
            <a:ext cx="8712968" cy="6454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6478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067" y="188640"/>
            <a:ext cx="8666413" cy="6420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7444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773284" cy="6499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217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088232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780928"/>
            <a:ext cx="8208912" cy="374441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Образовательная цель:</a:t>
            </a:r>
            <a:r>
              <a:rPr lang="ru-RU" dirty="0" smtClean="0">
                <a:solidFill>
                  <a:schemeClr val="tx1"/>
                </a:solidFill>
              </a:rPr>
              <a:t> продолжить ознакомление с особенностями малых групп, выявить особенности межличностных отношений в малых группах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Развивающая цель:</a:t>
            </a:r>
            <a:r>
              <a:rPr lang="ru-RU" dirty="0" smtClean="0">
                <a:solidFill>
                  <a:schemeClr val="tx1"/>
                </a:solidFill>
              </a:rPr>
              <a:t> развить умение осуществлять </a:t>
            </a:r>
            <a:r>
              <a:rPr lang="ru-RU" dirty="0" err="1" smtClean="0">
                <a:solidFill>
                  <a:schemeClr val="tx1"/>
                </a:solidFill>
              </a:rPr>
              <a:t>компклексный</a:t>
            </a:r>
            <a:r>
              <a:rPr lang="ru-RU" dirty="0" smtClean="0">
                <a:solidFill>
                  <a:schemeClr val="tx1"/>
                </a:solidFill>
              </a:rPr>
              <a:t> поиск, систематизировать социальную информацию  по теме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   Воспитательная цель</a:t>
            </a:r>
            <a:r>
              <a:rPr lang="ru-RU" b="1" smtClean="0">
                <a:solidFill>
                  <a:schemeClr val="tx1"/>
                </a:solidFill>
              </a:rPr>
              <a:t>: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smtClean="0">
                <a:solidFill>
                  <a:schemeClr val="tx1"/>
                </a:solidFill>
              </a:rPr>
              <a:t>пособствовать </a:t>
            </a:r>
            <a:r>
              <a:rPr lang="ru-RU" dirty="0" smtClean="0">
                <a:solidFill>
                  <a:schemeClr val="tx1"/>
                </a:solidFill>
              </a:rPr>
              <a:t>выработке гражданской позиции, ответственного и толерантного поведения учащихся</a:t>
            </a:r>
          </a:p>
        </p:txBody>
      </p:sp>
    </p:spTree>
    <p:extLst>
      <p:ext uri="{BB962C8B-B14F-4D97-AF65-F5344CB8AC3E}">
        <p14:creationId xmlns:p14="http://schemas.microsoft.com/office/powerpoint/2010/main" xmlns="" val="41640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9890" y="332656"/>
            <a:ext cx="8253736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2900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202" y="188639"/>
            <a:ext cx="8701277" cy="6446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3243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0288"/>
            <a:ext cx="8662086" cy="6417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2728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b="1" dirty="0" smtClean="0"/>
              <a:t>Итог: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- составьте проект «</a:t>
            </a:r>
            <a:r>
              <a:rPr lang="ru-RU" dirty="0" smtClean="0"/>
              <a:t>Моя группа </a:t>
            </a:r>
            <a:r>
              <a:rPr lang="ru-RU" dirty="0" smtClean="0"/>
              <a:t>как малая социальная группа» и </a:t>
            </a:r>
            <a:r>
              <a:rPr lang="ru-RU" smtClean="0"/>
              <a:t>защитите </a:t>
            </a:r>
            <a:r>
              <a:rPr lang="ru-RU" smtClean="0"/>
              <a:t>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91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117</Words>
  <Application>Microsoft Office PowerPoint</Application>
  <PresentationFormat>Экран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 МАЛЫЕ ГРУППЫ</vt:lpstr>
      <vt:lpstr>часть I</vt:lpstr>
      <vt:lpstr>Слайд 3</vt:lpstr>
      <vt:lpstr>Слайд 4</vt:lpstr>
      <vt:lpstr>Слайд 5</vt:lpstr>
      <vt:lpstr>Слайд 6</vt:lpstr>
      <vt:lpstr> часть II</vt:lpstr>
      <vt:lpstr>Слайд 8</vt:lpstr>
      <vt:lpstr>Слайд 9</vt:lpstr>
      <vt:lpstr>Слайд 10</vt:lpstr>
      <vt:lpstr>Итог: - составьте проект «Моя группа как малая социальная группа» и защитите 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МАЛАЯ ГРУППА</dc:title>
  <cp:lastModifiedBy>ngmu</cp:lastModifiedBy>
  <cp:revision>28</cp:revision>
  <dcterms:modified xsi:type="dcterms:W3CDTF">2017-09-12T01:00:55Z</dcterms:modified>
</cp:coreProperties>
</file>