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3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EAFBE-4488-467D-A431-DAD8A48DA764}" type="datetimeFigureOut">
              <a:rPr lang="ru-RU" smtClean="0"/>
              <a:pPr/>
              <a:t>10.01.2013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13E39-3589-4CEA-AFCD-2DB5F5E695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onfuse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92" y="0"/>
            <a:ext cx="343950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10225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214290"/>
            <a:ext cx="3333773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199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428860" cy="3424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0d3d8a507ec4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786322"/>
            <a:ext cx="3383741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00430" y="3857628"/>
            <a:ext cx="2259316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5429264"/>
            <a:ext cx="5786478" cy="1214422"/>
          </a:xfrm>
          <a:prstGeom prst="roundRect">
            <a:avLst/>
          </a:prstGeom>
          <a:solidFill>
            <a:schemeClr val="lt1">
              <a:alpha val="48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7E39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Речь и мышление</a:t>
            </a:r>
            <a:endParaRPr lang="ru-RU" sz="6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7E39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Рисунок 7" descr="imgFul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57290" y="2786058"/>
            <a:ext cx="2742407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OTO_03200801032205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786190"/>
            <a:ext cx="4258809" cy="2832108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</Words>
  <Application>Microsoft Office PowerPoint</Application>
  <PresentationFormat>Экран (4:3)</PresentationFormat>
  <Paragraphs>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Речь и мышление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Речь и мышление</dc:title>
  <dc:creator>Лена</dc:creator>
  <cp:lastModifiedBy>Николай</cp:lastModifiedBy>
  <cp:revision>5</cp:revision>
  <dcterms:created xsi:type="dcterms:W3CDTF">2011-02-21T15:37:40Z</dcterms:created>
  <dcterms:modified xsi:type="dcterms:W3CDTF">2013-01-10T07:20:55Z</dcterms:modified>
</cp:coreProperties>
</file>