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notesSlides/notesSlide1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28"/>
  </p:notesMasterIdLst>
  <p:sldIdLst>
    <p:sldId id="291" r:id="rId2"/>
    <p:sldId id="256" r:id="rId3"/>
    <p:sldId id="257" r:id="rId4"/>
    <p:sldId id="258" r:id="rId5"/>
    <p:sldId id="292" r:id="rId6"/>
    <p:sldId id="261" r:id="rId7"/>
    <p:sldId id="293" r:id="rId8"/>
    <p:sldId id="263" r:id="rId9"/>
    <p:sldId id="264" r:id="rId10"/>
    <p:sldId id="265" r:id="rId11"/>
    <p:sldId id="267" r:id="rId12"/>
    <p:sldId id="281" r:id="rId13"/>
    <p:sldId id="282" r:id="rId14"/>
    <p:sldId id="285" r:id="rId15"/>
    <p:sldId id="294" r:id="rId16"/>
    <p:sldId id="290" r:id="rId17"/>
    <p:sldId id="272" r:id="rId18"/>
    <p:sldId id="273" r:id="rId19"/>
    <p:sldId id="275" r:id="rId20"/>
    <p:sldId id="274" r:id="rId21"/>
    <p:sldId id="276" r:id="rId22"/>
    <p:sldId id="271" r:id="rId23"/>
    <p:sldId id="279" r:id="rId24"/>
    <p:sldId id="268" r:id="rId25"/>
    <p:sldId id="266" r:id="rId26"/>
    <p:sldId id="269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1250" autoAdjust="0"/>
    <p:restoredTop sz="94660"/>
  </p:normalViewPr>
  <p:slideViewPr>
    <p:cSldViewPr>
      <p:cViewPr varScale="1">
        <p:scale>
          <a:sx n="78" d="100"/>
          <a:sy n="78" d="100"/>
        </p:scale>
        <p:origin x="-29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E5A8FCB-2B33-405F-896D-4F7A078C495D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E0A2C6C-A0B2-4221-8733-A38A5929F7E8}">
      <dgm:prSet phldrT="[Текст]" custT="1"/>
      <dgm:spPr/>
      <dgm:t>
        <a:bodyPr/>
        <a:lstStyle/>
        <a:p>
          <a:r>
            <a:rPr lang="ru-RU" sz="2400" b="1" dirty="0" smtClean="0"/>
            <a:t>Неблагоприятные процессы в обществе</a:t>
          </a:r>
          <a:endParaRPr lang="ru-RU" sz="2400" b="1" dirty="0"/>
        </a:p>
      </dgm:t>
    </dgm:pt>
    <dgm:pt modelId="{C2C85CDC-F61A-43AA-8676-15C81F10C4D1}" type="parTrans" cxnId="{12448596-DABE-4965-8912-72D23A6150BE}">
      <dgm:prSet/>
      <dgm:spPr/>
      <dgm:t>
        <a:bodyPr/>
        <a:lstStyle/>
        <a:p>
          <a:endParaRPr lang="ru-RU"/>
        </a:p>
      </dgm:t>
    </dgm:pt>
    <dgm:pt modelId="{CEB71DFB-8D28-463E-AEB5-B137EA897B7D}" type="sibTrans" cxnId="{12448596-DABE-4965-8912-72D23A6150BE}">
      <dgm:prSet/>
      <dgm:spPr/>
      <dgm:t>
        <a:bodyPr/>
        <a:lstStyle/>
        <a:p>
          <a:endParaRPr lang="ru-RU"/>
        </a:p>
      </dgm:t>
    </dgm:pt>
    <dgm:pt modelId="{32E51A67-A010-40B8-9D2F-66FF1C9AB30F}">
      <dgm:prSet phldrT="[Текст]"/>
      <dgm:spPr/>
      <dgm:t>
        <a:bodyPr/>
        <a:lstStyle/>
        <a:p>
          <a:r>
            <a:rPr lang="ru-RU" b="1" dirty="0" smtClean="0">
              <a:solidFill>
                <a:schemeClr val="tx1"/>
              </a:solidFill>
            </a:rPr>
            <a:t>микросоциальные</a:t>
          </a:r>
          <a:endParaRPr lang="ru-RU" b="1" dirty="0">
            <a:solidFill>
              <a:schemeClr val="tx1"/>
            </a:solidFill>
          </a:endParaRPr>
        </a:p>
      </dgm:t>
    </dgm:pt>
    <dgm:pt modelId="{C21BB395-865A-4C7C-BB71-34549F4B8B43}" type="parTrans" cxnId="{AA7FAC96-E1CA-490D-BCC4-01C1A01912DE}">
      <dgm:prSet/>
      <dgm:spPr/>
      <dgm:t>
        <a:bodyPr/>
        <a:lstStyle/>
        <a:p>
          <a:endParaRPr lang="ru-RU"/>
        </a:p>
      </dgm:t>
    </dgm:pt>
    <dgm:pt modelId="{24D2B4E3-FF43-49A3-A750-9F46B0C764F5}" type="sibTrans" cxnId="{AA7FAC96-E1CA-490D-BCC4-01C1A01912DE}">
      <dgm:prSet/>
      <dgm:spPr/>
      <dgm:t>
        <a:bodyPr/>
        <a:lstStyle/>
        <a:p>
          <a:endParaRPr lang="ru-RU"/>
        </a:p>
      </dgm:t>
    </dgm:pt>
    <dgm:pt modelId="{C45F614E-A1B1-4FE4-B549-BD23558A39D2}">
      <dgm:prSet phldrT="[Текст]" custT="1"/>
      <dgm:spPr/>
      <dgm:t>
        <a:bodyPr/>
        <a:lstStyle/>
        <a:p>
          <a:r>
            <a:rPr lang="ru-RU" sz="2400" b="1" dirty="0" smtClean="0"/>
            <a:t>Семейные взаимодействия</a:t>
          </a:r>
          <a:endParaRPr lang="ru-RU" sz="2400" b="1" dirty="0"/>
        </a:p>
      </dgm:t>
    </dgm:pt>
    <dgm:pt modelId="{BBD5A1FC-F255-4C91-836C-62F0F5017C1E}" type="parTrans" cxnId="{339BFE8E-C46F-403C-8CA7-0D6A768F0EDB}">
      <dgm:prSet/>
      <dgm:spPr/>
      <dgm:t>
        <a:bodyPr/>
        <a:lstStyle/>
        <a:p>
          <a:endParaRPr lang="ru-RU"/>
        </a:p>
      </dgm:t>
    </dgm:pt>
    <dgm:pt modelId="{67E8C221-16D6-4E03-B966-CF8275418C91}" type="sibTrans" cxnId="{339BFE8E-C46F-403C-8CA7-0D6A768F0EDB}">
      <dgm:prSet/>
      <dgm:spPr/>
      <dgm:t>
        <a:bodyPr/>
        <a:lstStyle/>
        <a:p>
          <a:endParaRPr lang="ru-RU"/>
        </a:p>
      </dgm:t>
    </dgm:pt>
    <dgm:pt modelId="{B61CFC01-E96F-4F41-B3CC-7B672B385132}">
      <dgm:prSet phldrT="[Текст]"/>
      <dgm:spPr/>
      <dgm:t>
        <a:bodyPr/>
        <a:lstStyle/>
        <a:p>
          <a:r>
            <a:rPr lang="ru-RU" b="1" dirty="0" smtClean="0"/>
            <a:t>Внесемейные взаимодействия</a:t>
          </a:r>
          <a:endParaRPr lang="ru-RU" b="1" dirty="0"/>
        </a:p>
      </dgm:t>
    </dgm:pt>
    <dgm:pt modelId="{F0E5AB90-1770-49AD-8DF0-FC8FA9942923}" type="parTrans" cxnId="{D6F28188-6B71-46D1-B9EF-0685A1C454AB}">
      <dgm:prSet/>
      <dgm:spPr/>
      <dgm:t>
        <a:bodyPr/>
        <a:lstStyle/>
        <a:p>
          <a:endParaRPr lang="ru-RU"/>
        </a:p>
      </dgm:t>
    </dgm:pt>
    <dgm:pt modelId="{E397B5F8-5ECD-453D-8F74-A3E7300FC812}" type="sibTrans" cxnId="{D6F28188-6B71-46D1-B9EF-0685A1C454AB}">
      <dgm:prSet/>
      <dgm:spPr/>
      <dgm:t>
        <a:bodyPr/>
        <a:lstStyle/>
        <a:p>
          <a:endParaRPr lang="ru-RU"/>
        </a:p>
      </dgm:t>
    </dgm:pt>
    <dgm:pt modelId="{9347A70C-793D-40B0-88BD-F4B845CE2A5E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макросоциальные</a:t>
          </a:r>
          <a:endParaRPr lang="ru-RU" sz="2800" b="1" dirty="0">
            <a:solidFill>
              <a:schemeClr val="tx1"/>
            </a:solidFill>
          </a:endParaRPr>
        </a:p>
      </dgm:t>
    </dgm:pt>
    <dgm:pt modelId="{2618B2CF-0264-470E-AC77-A58A9889B843}" type="sibTrans" cxnId="{F31F5E56-C2FA-4637-9DC2-7244A4A46A94}">
      <dgm:prSet/>
      <dgm:spPr/>
      <dgm:t>
        <a:bodyPr/>
        <a:lstStyle/>
        <a:p>
          <a:endParaRPr lang="ru-RU"/>
        </a:p>
      </dgm:t>
    </dgm:pt>
    <dgm:pt modelId="{02183042-3623-4FF2-A8CA-B67A26E0A71C}" type="parTrans" cxnId="{F31F5E56-C2FA-4637-9DC2-7244A4A46A94}">
      <dgm:prSet/>
      <dgm:spPr/>
      <dgm:t>
        <a:bodyPr/>
        <a:lstStyle/>
        <a:p>
          <a:endParaRPr lang="ru-RU"/>
        </a:p>
      </dgm:t>
    </dgm:pt>
    <dgm:pt modelId="{076E6480-640E-4E12-A02B-E7C9849E6C76}" type="pres">
      <dgm:prSet presAssocID="{8E5A8FCB-2B33-405F-896D-4F7A078C495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CF3F693-1409-434C-8459-FCDC0515CD02}" type="pres">
      <dgm:prSet presAssocID="{9347A70C-793D-40B0-88BD-F4B845CE2A5E}" presName="root" presStyleCnt="0"/>
      <dgm:spPr/>
    </dgm:pt>
    <dgm:pt modelId="{206630AF-56D1-4CF3-B4BB-921707040F57}" type="pres">
      <dgm:prSet presAssocID="{9347A70C-793D-40B0-88BD-F4B845CE2A5E}" presName="rootComposite" presStyleCnt="0"/>
      <dgm:spPr/>
    </dgm:pt>
    <dgm:pt modelId="{366FD34B-753F-4128-803F-51A77BEE5FF6}" type="pres">
      <dgm:prSet presAssocID="{9347A70C-793D-40B0-88BD-F4B845CE2A5E}" presName="rootText" presStyleLbl="node1" presStyleIdx="0" presStyleCnt="2" custScaleX="174407" custScaleY="61192"/>
      <dgm:spPr/>
      <dgm:t>
        <a:bodyPr/>
        <a:lstStyle/>
        <a:p>
          <a:endParaRPr lang="ru-RU"/>
        </a:p>
      </dgm:t>
    </dgm:pt>
    <dgm:pt modelId="{E3119D5C-2CA1-48CA-8BF3-1A3205073269}" type="pres">
      <dgm:prSet presAssocID="{9347A70C-793D-40B0-88BD-F4B845CE2A5E}" presName="rootConnector" presStyleLbl="node1" presStyleIdx="0" presStyleCnt="2"/>
      <dgm:spPr/>
      <dgm:t>
        <a:bodyPr/>
        <a:lstStyle/>
        <a:p>
          <a:endParaRPr lang="ru-RU"/>
        </a:p>
      </dgm:t>
    </dgm:pt>
    <dgm:pt modelId="{BE3151C6-CA3A-44F8-97F1-44CBCA1E2CC3}" type="pres">
      <dgm:prSet presAssocID="{9347A70C-793D-40B0-88BD-F4B845CE2A5E}" presName="childShape" presStyleCnt="0"/>
      <dgm:spPr/>
    </dgm:pt>
    <dgm:pt modelId="{CCD067EF-FBB8-4DA0-B318-AE3C96FBF868}" type="pres">
      <dgm:prSet presAssocID="{C2C85CDC-F61A-43AA-8676-15C81F10C4D1}" presName="Name13" presStyleLbl="parChTrans1D2" presStyleIdx="0" presStyleCnt="3"/>
      <dgm:spPr/>
      <dgm:t>
        <a:bodyPr/>
        <a:lstStyle/>
        <a:p>
          <a:endParaRPr lang="ru-RU"/>
        </a:p>
      </dgm:t>
    </dgm:pt>
    <dgm:pt modelId="{B634D386-DC99-44AA-9028-18A4576F4418}" type="pres">
      <dgm:prSet presAssocID="{2E0A2C6C-A0B2-4221-8733-A38A5929F7E8}" presName="childText" presStyleLbl="bgAcc1" presStyleIdx="0" presStyleCnt="3" custScaleX="200166" custScaleY="1936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EC7C76-DDD2-4027-AFF9-DF478B5FF708}" type="pres">
      <dgm:prSet presAssocID="{32E51A67-A010-40B8-9D2F-66FF1C9AB30F}" presName="root" presStyleCnt="0"/>
      <dgm:spPr/>
    </dgm:pt>
    <dgm:pt modelId="{DDFDE869-13EB-46CB-9ACA-EAC698F43409}" type="pres">
      <dgm:prSet presAssocID="{32E51A67-A010-40B8-9D2F-66FF1C9AB30F}" presName="rootComposite" presStyleCnt="0"/>
      <dgm:spPr/>
    </dgm:pt>
    <dgm:pt modelId="{A7982B15-24A4-464D-9023-412260D26516}" type="pres">
      <dgm:prSet presAssocID="{32E51A67-A010-40B8-9D2F-66FF1C9AB30F}" presName="rootText" presStyleLbl="node1" presStyleIdx="1" presStyleCnt="2" custScaleX="165904" custScaleY="69194"/>
      <dgm:spPr/>
      <dgm:t>
        <a:bodyPr/>
        <a:lstStyle/>
        <a:p>
          <a:endParaRPr lang="ru-RU"/>
        </a:p>
      </dgm:t>
    </dgm:pt>
    <dgm:pt modelId="{EAC4A708-620A-4EBC-ADD9-B5E46FF15172}" type="pres">
      <dgm:prSet presAssocID="{32E51A67-A010-40B8-9D2F-66FF1C9AB30F}" presName="rootConnector" presStyleLbl="node1" presStyleIdx="1" presStyleCnt="2"/>
      <dgm:spPr/>
      <dgm:t>
        <a:bodyPr/>
        <a:lstStyle/>
        <a:p>
          <a:endParaRPr lang="ru-RU"/>
        </a:p>
      </dgm:t>
    </dgm:pt>
    <dgm:pt modelId="{1283B2C2-3E52-4D86-8DD6-F0EE5314D8ED}" type="pres">
      <dgm:prSet presAssocID="{32E51A67-A010-40B8-9D2F-66FF1C9AB30F}" presName="childShape" presStyleCnt="0"/>
      <dgm:spPr/>
    </dgm:pt>
    <dgm:pt modelId="{EE8019B4-770A-4B85-80DF-4A78965B354F}" type="pres">
      <dgm:prSet presAssocID="{BBD5A1FC-F255-4C91-836C-62F0F5017C1E}" presName="Name13" presStyleLbl="parChTrans1D2" presStyleIdx="1" presStyleCnt="3"/>
      <dgm:spPr/>
      <dgm:t>
        <a:bodyPr/>
        <a:lstStyle/>
        <a:p>
          <a:endParaRPr lang="ru-RU"/>
        </a:p>
      </dgm:t>
    </dgm:pt>
    <dgm:pt modelId="{CEE0E191-C5A1-4A60-9D60-62EBD25F9054}" type="pres">
      <dgm:prSet presAssocID="{C45F614E-A1B1-4FE4-B549-BD23558A39D2}" presName="childText" presStyleLbl="bgAcc1" presStyleIdx="1" presStyleCnt="3" custScaleX="1468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7F6EF9-90F4-4E39-9919-0203FE6EE48C}" type="pres">
      <dgm:prSet presAssocID="{F0E5AB90-1770-49AD-8DF0-FC8FA9942923}" presName="Name13" presStyleLbl="parChTrans1D2" presStyleIdx="2" presStyleCnt="3"/>
      <dgm:spPr/>
      <dgm:t>
        <a:bodyPr/>
        <a:lstStyle/>
        <a:p>
          <a:endParaRPr lang="ru-RU"/>
        </a:p>
      </dgm:t>
    </dgm:pt>
    <dgm:pt modelId="{761D31AF-99F7-448E-B951-41E8EE651ED9}" type="pres">
      <dgm:prSet presAssocID="{B61CFC01-E96F-4F41-B3CC-7B672B385132}" presName="childText" presStyleLbl="bgAcc1" presStyleIdx="2" presStyleCnt="3" custScaleX="1888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657D461-3703-4449-8B92-BDDC32D44A78}" type="presOf" srcId="{8E5A8FCB-2B33-405F-896D-4F7A078C495D}" destId="{076E6480-640E-4E12-A02B-E7C9849E6C76}" srcOrd="0" destOrd="0" presId="urn:microsoft.com/office/officeart/2005/8/layout/hierarchy3"/>
    <dgm:cxn modelId="{6222F36E-90B3-4138-9662-429C120D8DDF}" type="presOf" srcId="{9347A70C-793D-40B0-88BD-F4B845CE2A5E}" destId="{E3119D5C-2CA1-48CA-8BF3-1A3205073269}" srcOrd="1" destOrd="0" presId="urn:microsoft.com/office/officeart/2005/8/layout/hierarchy3"/>
    <dgm:cxn modelId="{EE4ED983-6248-441C-9FBD-2C1517300C73}" type="presOf" srcId="{BBD5A1FC-F255-4C91-836C-62F0F5017C1E}" destId="{EE8019B4-770A-4B85-80DF-4A78965B354F}" srcOrd="0" destOrd="0" presId="urn:microsoft.com/office/officeart/2005/8/layout/hierarchy3"/>
    <dgm:cxn modelId="{339BFE8E-C46F-403C-8CA7-0D6A768F0EDB}" srcId="{32E51A67-A010-40B8-9D2F-66FF1C9AB30F}" destId="{C45F614E-A1B1-4FE4-B549-BD23558A39D2}" srcOrd="0" destOrd="0" parTransId="{BBD5A1FC-F255-4C91-836C-62F0F5017C1E}" sibTransId="{67E8C221-16D6-4E03-B966-CF8275418C91}"/>
    <dgm:cxn modelId="{F31F5E56-C2FA-4637-9DC2-7244A4A46A94}" srcId="{8E5A8FCB-2B33-405F-896D-4F7A078C495D}" destId="{9347A70C-793D-40B0-88BD-F4B845CE2A5E}" srcOrd="0" destOrd="0" parTransId="{02183042-3623-4FF2-A8CA-B67A26E0A71C}" sibTransId="{2618B2CF-0264-470E-AC77-A58A9889B843}"/>
    <dgm:cxn modelId="{0A81DB15-CEC2-4936-9D08-BC27045C9190}" type="presOf" srcId="{C2C85CDC-F61A-43AA-8676-15C81F10C4D1}" destId="{CCD067EF-FBB8-4DA0-B318-AE3C96FBF868}" srcOrd="0" destOrd="0" presId="urn:microsoft.com/office/officeart/2005/8/layout/hierarchy3"/>
    <dgm:cxn modelId="{D6F28188-6B71-46D1-B9EF-0685A1C454AB}" srcId="{32E51A67-A010-40B8-9D2F-66FF1C9AB30F}" destId="{B61CFC01-E96F-4F41-B3CC-7B672B385132}" srcOrd="1" destOrd="0" parTransId="{F0E5AB90-1770-49AD-8DF0-FC8FA9942923}" sibTransId="{E397B5F8-5ECD-453D-8F74-A3E7300FC812}"/>
    <dgm:cxn modelId="{00949681-F48D-49DC-A1E9-D0AA7DF551CB}" type="presOf" srcId="{9347A70C-793D-40B0-88BD-F4B845CE2A5E}" destId="{366FD34B-753F-4128-803F-51A77BEE5FF6}" srcOrd="0" destOrd="0" presId="urn:microsoft.com/office/officeart/2005/8/layout/hierarchy3"/>
    <dgm:cxn modelId="{8C437BBF-1A96-42CB-BE51-782CFDB602DA}" type="presOf" srcId="{C45F614E-A1B1-4FE4-B549-BD23558A39D2}" destId="{CEE0E191-C5A1-4A60-9D60-62EBD25F9054}" srcOrd="0" destOrd="0" presId="urn:microsoft.com/office/officeart/2005/8/layout/hierarchy3"/>
    <dgm:cxn modelId="{9E6AC58E-6EBF-4052-9D9D-C943F5ABC727}" type="presOf" srcId="{2E0A2C6C-A0B2-4221-8733-A38A5929F7E8}" destId="{B634D386-DC99-44AA-9028-18A4576F4418}" srcOrd="0" destOrd="0" presId="urn:microsoft.com/office/officeart/2005/8/layout/hierarchy3"/>
    <dgm:cxn modelId="{10C6344C-35A5-4C91-A782-C2D40358D78C}" type="presOf" srcId="{32E51A67-A010-40B8-9D2F-66FF1C9AB30F}" destId="{EAC4A708-620A-4EBC-ADD9-B5E46FF15172}" srcOrd="1" destOrd="0" presId="urn:microsoft.com/office/officeart/2005/8/layout/hierarchy3"/>
    <dgm:cxn modelId="{AA7FAC96-E1CA-490D-BCC4-01C1A01912DE}" srcId="{8E5A8FCB-2B33-405F-896D-4F7A078C495D}" destId="{32E51A67-A010-40B8-9D2F-66FF1C9AB30F}" srcOrd="1" destOrd="0" parTransId="{C21BB395-865A-4C7C-BB71-34549F4B8B43}" sibTransId="{24D2B4E3-FF43-49A3-A750-9F46B0C764F5}"/>
    <dgm:cxn modelId="{E5BD3751-E327-4B9C-8D18-184396748FD9}" type="presOf" srcId="{32E51A67-A010-40B8-9D2F-66FF1C9AB30F}" destId="{A7982B15-24A4-464D-9023-412260D26516}" srcOrd="0" destOrd="0" presId="urn:microsoft.com/office/officeart/2005/8/layout/hierarchy3"/>
    <dgm:cxn modelId="{73AB552D-0781-4348-80C2-E4E1ED2F15AF}" type="presOf" srcId="{F0E5AB90-1770-49AD-8DF0-FC8FA9942923}" destId="{E67F6EF9-90F4-4E39-9919-0203FE6EE48C}" srcOrd="0" destOrd="0" presId="urn:microsoft.com/office/officeart/2005/8/layout/hierarchy3"/>
    <dgm:cxn modelId="{2E6BABB1-6838-4857-9E9E-F15AA6C88D9E}" type="presOf" srcId="{B61CFC01-E96F-4F41-B3CC-7B672B385132}" destId="{761D31AF-99F7-448E-B951-41E8EE651ED9}" srcOrd="0" destOrd="0" presId="urn:microsoft.com/office/officeart/2005/8/layout/hierarchy3"/>
    <dgm:cxn modelId="{12448596-DABE-4965-8912-72D23A6150BE}" srcId="{9347A70C-793D-40B0-88BD-F4B845CE2A5E}" destId="{2E0A2C6C-A0B2-4221-8733-A38A5929F7E8}" srcOrd="0" destOrd="0" parTransId="{C2C85CDC-F61A-43AA-8676-15C81F10C4D1}" sibTransId="{CEB71DFB-8D28-463E-AEB5-B137EA897B7D}"/>
    <dgm:cxn modelId="{3EB53E1C-6E56-4FAB-8366-18FDEC3B485B}" type="presParOf" srcId="{076E6480-640E-4E12-A02B-E7C9849E6C76}" destId="{ACF3F693-1409-434C-8459-FCDC0515CD02}" srcOrd="0" destOrd="0" presId="urn:microsoft.com/office/officeart/2005/8/layout/hierarchy3"/>
    <dgm:cxn modelId="{20561BE8-57B9-459B-B9A5-54518A020F09}" type="presParOf" srcId="{ACF3F693-1409-434C-8459-FCDC0515CD02}" destId="{206630AF-56D1-4CF3-B4BB-921707040F57}" srcOrd="0" destOrd="0" presId="urn:microsoft.com/office/officeart/2005/8/layout/hierarchy3"/>
    <dgm:cxn modelId="{ABD1B352-4FA8-4C81-8D80-D98A2D8ADB9F}" type="presParOf" srcId="{206630AF-56D1-4CF3-B4BB-921707040F57}" destId="{366FD34B-753F-4128-803F-51A77BEE5FF6}" srcOrd="0" destOrd="0" presId="urn:microsoft.com/office/officeart/2005/8/layout/hierarchy3"/>
    <dgm:cxn modelId="{6CC345D0-086E-4204-8E64-4C42708260AB}" type="presParOf" srcId="{206630AF-56D1-4CF3-B4BB-921707040F57}" destId="{E3119D5C-2CA1-48CA-8BF3-1A3205073269}" srcOrd="1" destOrd="0" presId="urn:microsoft.com/office/officeart/2005/8/layout/hierarchy3"/>
    <dgm:cxn modelId="{7AFF608E-E109-4433-8AD0-AFA4DD8946E7}" type="presParOf" srcId="{ACF3F693-1409-434C-8459-FCDC0515CD02}" destId="{BE3151C6-CA3A-44F8-97F1-44CBCA1E2CC3}" srcOrd="1" destOrd="0" presId="urn:microsoft.com/office/officeart/2005/8/layout/hierarchy3"/>
    <dgm:cxn modelId="{2E5085F5-656A-4411-B941-12CAD6D3DAB4}" type="presParOf" srcId="{BE3151C6-CA3A-44F8-97F1-44CBCA1E2CC3}" destId="{CCD067EF-FBB8-4DA0-B318-AE3C96FBF868}" srcOrd="0" destOrd="0" presId="urn:microsoft.com/office/officeart/2005/8/layout/hierarchy3"/>
    <dgm:cxn modelId="{03FA4766-E25E-43D0-A653-249A9AC8190E}" type="presParOf" srcId="{BE3151C6-CA3A-44F8-97F1-44CBCA1E2CC3}" destId="{B634D386-DC99-44AA-9028-18A4576F4418}" srcOrd="1" destOrd="0" presId="urn:microsoft.com/office/officeart/2005/8/layout/hierarchy3"/>
    <dgm:cxn modelId="{4C182963-CCDC-4D4E-9A2F-F5C6B2F12A08}" type="presParOf" srcId="{076E6480-640E-4E12-A02B-E7C9849E6C76}" destId="{4EEC7C76-DDD2-4027-AFF9-DF478B5FF708}" srcOrd="1" destOrd="0" presId="urn:microsoft.com/office/officeart/2005/8/layout/hierarchy3"/>
    <dgm:cxn modelId="{E3045B1D-A8D5-4BCA-ABDD-DABBE81A14D4}" type="presParOf" srcId="{4EEC7C76-DDD2-4027-AFF9-DF478B5FF708}" destId="{DDFDE869-13EB-46CB-9ACA-EAC698F43409}" srcOrd="0" destOrd="0" presId="urn:microsoft.com/office/officeart/2005/8/layout/hierarchy3"/>
    <dgm:cxn modelId="{28F9554F-8467-486F-88CB-68A3340F7740}" type="presParOf" srcId="{DDFDE869-13EB-46CB-9ACA-EAC698F43409}" destId="{A7982B15-24A4-464D-9023-412260D26516}" srcOrd="0" destOrd="0" presId="urn:microsoft.com/office/officeart/2005/8/layout/hierarchy3"/>
    <dgm:cxn modelId="{7ABD9AC9-6CF0-4D29-BE3E-94993897E5B1}" type="presParOf" srcId="{DDFDE869-13EB-46CB-9ACA-EAC698F43409}" destId="{EAC4A708-620A-4EBC-ADD9-B5E46FF15172}" srcOrd="1" destOrd="0" presId="urn:microsoft.com/office/officeart/2005/8/layout/hierarchy3"/>
    <dgm:cxn modelId="{51B7B5ED-4F00-4C8F-B621-76CFC85E4246}" type="presParOf" srcId="{4EEC7C76-DDD2-4027-AFF9-DF478B5FF708}" destId="{1283B2C2-3E52-4D86-8DD6-F0EE5314D8ED}" srcOrd="1" destOrd="0" presId="urn:microsoft.com/office/officeart/2005/8/layout/hierarchy3"/>
    <dgm:cxn modelId="{1E6B954E-ACD7-4755-BEFB-1136F744DE5E}" type="presParOf" srcId="{1283B2C2-3E52-4D86-8DD6-F0EE5314D8ED}" destId="{EE8019B4-770A-4B85-80DF-4A78965B354F}" srcOrd="0" destOrd="0" presId="urn:microsoft.com/office/officeart/2005/8/layout/hierarchy3"/>
    <dgm:cxn modelId="{87F62BFA-6D62-45D6-BC39-14589C179F51}" type="presParOf" srcId="{1283B2C2-3E52-4D86-8DD6-F0EE5314D8ED}" destId="{CEE0E191-C5A1-4A60-9D60-62EBD25F9054}" srcOrd="1" destOrd="0" presId="urn:microsoft.com/office/officeart/2005/8/layout/hierarchy3"/>
    <dgm:cxn modelId="{911030AA-61F0-4D9B-A538-3A38A7434DBE}" type="presParOf" srcId="{1283B2C2-3E52-4D86-8DD6-F0EE5314D8ED}" destId="{E67F6EF9-90F4-4E39-9919-0203FE6EE48C}" srcOrd="2" destOrd="0" presId="urn:microsoft.com/office/officeart/2005/8/layout/hierarchy3"/>
    <dgm:cxn modelId="{8188A743-02E5-4520-A555-D1FBBB491C9E}" type="presParOf" srcId="{1283B2C2-3E52-4D86-8DD6-F0EE5314D8ED}" destId="{761D31AF-99F7-448E-B951-41E8EE651ED9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21801AA-638D-431D-A1DA-682279E58B5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8AE2F22-C36D-453F-A751-83F185A48723}">
      <dgm:prSet phldrT="[Текст]"/>
      <dgm:spPr/>
      <dgm:t>
        <a:bodyPr/>
        <a:lstStyle/>
        <a:p>
          <a:pPr algn="l"/>
          <a:r>
            <a:rPr lang="ru-RU" b="1" dirty="0" smtClean="0">
              <a:solidFill>
                <a:schemeClr val="tx1"/>
              </a:solidFill>
            </a:rPr>
            <a:t>половые</a:t>
          </a:r>
          <a:endParaRPr lang="ru-RU" b="1" dirty="0">
            <a:solidFill>
              <a:schemeClr val="tx1"/>
            </a:solidFill>
          </a:endParaRPr>
        </a:p>
      </dgm:t>
    </dgm:pt>
    <dgm:pt modelId="{C9A73928-7234-4AE7-BD54-62A36AFBE724}" type="parTrans" cxnId="{15A0844E-D65A-4A5D-BEF0-01B955DAD759}">
      <dgm:prSet/>
      <dgm:spPr/>
      <dgm:t>
        <a:bodyPr/>
        <a:lstStyle/>
        <a:p>
          <a:pPr algn="l"/>
          <a:endParaRPr lang="ru-RU"/>
        </a:p>
      </dgm:t>
    </dgm:pt>
    <dgm:pt modelId="{337CD0D4-4B3E-4D2E-8223-A5E1A6B0BA0A}" type="sibTrans" cxnId="{15A0844E-D65A-4A5D-BEF0-01B955DAD759}">
      <dgm:prSet/>
      <dgm:spPr/>
      <dgm:t>
        <a:bodyPr/>
        <a:lstStyle/>
        <a:p>
          <a:pPr algn="l"/>
          <a:endParaRPr lang="ru-RU"/>
        </a:p>
      </dgm:t>
    </dgm:pt>
    <dgm:pt modelId="{D9E999A3-E30C-4BA5-B239-DB5047670FAE}">
      <dgm:prSet phldrT="[Текст]"/>
      <dgm:spPr/>
      <dgm:t>
        <a:bodyPr/>
        <a:lstStyle/>
        <a:p>
          <a:pPr algn="l"/>
          <a:r>
            <a:rPr lang="ru-RU" b="1" dirty="0" smtClean="0">
              <a:solidFill>
                <a:schemeClr val="tx1"/>
              </a:solidFill>
            </a:rPr>
            <a:t>расовые</a:t>
          </a:r>
          <a:endParaRPr lang="ru-RU" b="1" dirty="0">
            <a:solidFill>
              <a:schemeClr val="tx1"/>
            </a:solidFill>
          </a:endParaRPr>
        </a:p>
      </dgm:t>
    </dgm:pt>
    <dgm:pt modelId="{2A3F5ACF-28CC-4018-A5B2-AFBEA1BAF230}" type="parTrans" cxnId="{064FEA42-68AE-4BF4-B207-3208F1CFCF2C}">
      <dgm:prSet/>
      <dgm:spPr/>
      <dgm:t>
        <a:bodyPr/>
        <a:lstStyle/>
        <a:p>
          <a:pPr algn="l"/>
          <a:endParaRPr lang="ru-RU"/>
        </a:p>
      </dgm:t>
    </dgm:pt>
    <dgm:pt modelId="{B8773509-0F7E-4B76-AC26-E472BB9F554F}" type="sibTrans" cxnId="{064FEA42-68AE-4BF4-B207-3208F1CFCF2C}">
      <dgm:prSet/>
      <dgm:spPr/>
      <dgm:t>
        <a:bodyPr/>
        <a:lstStyle/>
        <a:p>
          <a:pPr algn="l"/>
          <a:endParaRPr lang="ru-RU"/>
        </a:p>
      </dgm:t>
    </dgm:pt>
    <dgm:pt modelId="{98C67324-3DC3-45A7-BE90-35D34689FF6C}">
      <dgm:prSet phldrT="[Текст]"/>
      <dgm:spPr/>
      <dgm:t>
        <a:bodyPr/>
        <a:lstStyle/>
        <a:p>
          <a:pPr algn="l"/>
          <a:r>
            <a:rPr lang="ru-RU" b="1" dirty="0" smtClean="0">
              <a:solidFill>
                <a:schemeClr val="tx1"/>
              </a:solidFill>
            </a:rPr>
            <a:t>конституциональные</a:t>
          </a:r>
          <a:endParaRPr lang="ru-RU" b="1" dirty="0">
            <a:solidFill>
              <a:schemeClr val="tx1"/>
            </a:solidFill>
          </a:endParaRPr>
        </a:p>
      </dgm:t>
    </dgm:pt>
    <dgm:pt modelId="{7A1A268C-CF83-4154-B0D2-9E0976987062}" type="parTrans" cxnId="{C944286D-B7A4-4076-BC2E-4AFDD8D627AB}">
      <dgm:prSet/>
      <dgm:spPr/>
      <dgm:t>
        <a:bodyPr/>
        <a:lstStyle/>
        <a:p>
          <a:pPr algn="l"/>
          <a:endParaRPr lang="ru-RU"/>
        </a:p>
      </dgm:t>
    </dgm:pt>
    <dgm:pt modelId="{8A2FF1CE-95A4-462F-A8B1-DE152D763824}" type="sibTrans" cxnId="{C944286D-B7A4-4076-BC2E-4AFDD8D627AB}">
      <dgm:prSet/>
      <dgm:spPr/>
      <dgm:t>
        <a:bodyPr/>
        <a:lstStyle/>
        <a:p>
          <a:pPr algn="l"/>
          <a:endParaRPr lang="ru-RU"/>
        </a:p>
      </dgm:t>
    </dgm:pt>
    <dgm:pt modelId="{61991FA5-C5D4-46FB-8500-347FB02D5947}" type="pres">
      <dgm:prSet presAssocID="{621801AA-638D-431D-A1DA-682279E58B5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255202D-D9DA-4277-AB41-5AF9338958D1}" type="pres">
      <dgm:prSet presAssocID="{28AE2F22-C36D-453F-A751-83F185A48723}" presName="parentLin" presStyleCnt="0"/>
      <dgm:spPr/>
    </dgm:pt>
    <dgm:pt modelId="{DABE38D8-3B20-469A-9548-D13EEC4B32FA}" type="pres">
      <dgm:prSet presAssocID="{28AE2F22-C36D-453F-A751-83F185A48723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8E5949BD-90F4-4DC1-ACD8-9244952196BC}" type="pres">
      <dgm:prSet presAssocID="{28AE2F22-C36D-453F-A751-83F185A48723}" presName="parentText" presStyleLbl="node1" presStyleIdx="0" presStyleCnt="3" custLinFactNeighborX="-5501" custLinFactNeighborY="-7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13BCA8-0940-4212-826D-F380E3B99D62}" type="pres">
      <dgm:prSet presAssocID="{28AE2F22-C36D-453F-A751-83F185A48723}" presName="negativeSpace" presStyleCnt="0"/>
      <dgm:spPr/>
    </dgm:pt>
    <dgm:pt modelId="{9D760793-7675-4000-A812-8D173F1BA194}" type="pres">
      <dgm:prSet presAssocID="{28AE2F22-C36D-453F-A751-83F185A48723}" presName="childText" presStyleLbl="conFgAcc1" presStyleIdx="0" presStyleCnt="3" custScaleX="100000">
        <dgm:presLayoutVars>
          <dgm:bulletEnabled val="1"/>
        </dgm:presLayoutVars>
      </dgm:prSet>
      <dgm:spPr>
        <a:solidFill>
          <a:schemeClr val="accent1">
            <a:lumMod val="20000"/>
            <a:lumOff val="80000"/>
            <a:alpha val="90000"/>
          </a:schemeClr>
        </a:solidFill>
      </dgm:spPr>
    </dgm:pt>
    <dgm:pt modelId="{1DF75D91-43F3-4B30-A179-2E63C50EFB95}" type="pres">
      <dgm:prSet presAssocID="{337CD0D4-4B3E-4D2E-8223-A5E1A6B0BA0A}" presName="spaceBetweenRectangles" presStyleCnt="0"/>
      <dgm:spPr/>
    </dgm:pt>
    <dgm:pt modelId="{7D1D0BB3-6D8C-4E08-A06C-0FDF865B09B1}" type="pres">
      <dgm:prSet presAssocID="{D9E999A3-E30C-4BA5-B239-DB5047670FAE}" presName="parentLin" presStyleCnt="0"/>
      <dgm:spPr/>
    </dgm:pt>
    <dgm:pt modelId="{53991780-0D36-4DDA-9E38-1EB717006A58}" type="pres">
      <dgm:prSet presAssocID="{D9E999A3-E30C-4BA5-B239-DB5047670FA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8628417-E612-449F-B6D1-57E156AA5DC0}" type="pres">
      <dgm:prSet presAssocID="{D9E999A3-E30C-4BA5-B239-DB5047670FAE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0F0B477-FD13-40A7-A24C-727C525A2E00}" type="pres">
      <dgm:prSet presAssocID="{D9E999A3-E30C-4BA5-B239-DB5047670FAE}" presName="negativeSpace" presStyleCnt="0"/>
      <dgm:spPr/>
    </dgm:pt>
    <dgm:pt modelId="{769A6145-C568-451E-A612-03913952C799}" type="pres">
      <dgm:prSet presAssocID="{D9E999A3-E30C-4BA5-B239-DB5047670FAE}" presName="childText" presStyleLbl="conFgAcc1" presStyleIdx="1" presStyleCnt="3">
        <dgm:presLayoutVars>
          <dgm:bulletEnabled val="1"/>
        </dgm:presLayoutVars>
      </dgm:prSet>
      <dgm:spPr>
        <a:solidFill>
          <a:schemeClr val="accent1">
            <a:lumMod val="20000"/>
            <a:lumOff val="80000"/>
            <a:alpha val="90000"/>
          </a:schemeClr>
        </a:solidFill>
      </dgm:spPr>
    </dgm:pt>
    <dgm:pt modelId="{750A0FB8-E607-49E0-B186-400DEC206972}" type="pres">
      <dgm:prSet presAssocID="{B8773509-0F7E-4B76-AC26-E472BB9F554F}" presName="spaceBetweenRectangles" presStyleCnt="0"/>
      <dgm:spPr/>
    </dgm:pt>
    <dgm:pt modelId="{83B3717B-FE53-469A-91C3-1CC31353373E}" type="pres">
      <dgm:prSet presAssocID="{98C67324-3DC3-45A7-BE90-35D34689FF6C}" presName="parentLin" presStyleCnt="0"/>
      <dgm:spPr/>
    </dgm:pt>
    <dgm:pt modelId="{280F36EE-33AA-4E03-9D89-BDCAA882BB3E}" type="pres">
      <dgm:prSet presAssocID="{98C67324-3DC3-45A7-BE90-35D34689FF6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34C8DCF4-40E4-42A9-A5CF-0CC43CA37C74}" type="pres">
      <dgm:prSet presAssocID="{98C67324-3DC3-45A7-BE90-35D34689FF6C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D7CDAD8-881B-4CF5-BA9D-B4E83637A9FD}" type="pres">
      <dgm:prSet presAssocID="{98C67324-3DC3-45A7-BE90-35D34689FF6C}" presName="negativeSpace" presStyleCnt="0"/>
      <dgm:spPr/>
    </dgm:pt>
    <dgm:pt modelId="{1547397E-3781-4FA9-97F4-532663DE7ADB}" type="pres">
      <dgm:prSet presAssocID="{98C67324-3DC3-45A7-BE90-35D34689FF6C}" presName="childText" presStyleLbl="conFgAcc1" presStyleIdx="2" presStyleCnt="3">
        <dgm:presLayoutVars>
          <dgm:bulletEnabled val="1"/>
        </dgm:presLayoutVars>
      </dgm:prSet>
      <dgm:spPr>
        <a:solidFill>
          <a:schemeClr val="accent1">
            <a:lumMod val="20000"/>
            <a:lumOff val="80000"/>
            <a:alpha val="90000"/>
          </a:schemeClr>
        </a:solidFill>
      </dgm:spPr>
    </dgm:pt>
  </dgm:ptLst>
  <dgm:cxnLst>
    <dgm:cxn modelId="{065709CB-F442-40D4-97BE-6A38A9AFBB15}" type="presOf" srcId="{28AE2F22-C36D-453F-A751-83F185A48723}" destId="{8E5949BD-90F4-4DC1-ACD8-9244952196BC}" srcOrd="1" destOrd="0" presId="urn:microsoft.com/office/officeart/2005/8/layout/list1"/>
    <dgm:cxn modelId="{2C7CB1B5-BE10-4E1D-9F20-E95BF71E098A}" type="presOf" srcId="{28AE2F22-C36D-453F-A751-83F185A48723}" destId="{DABE38D8-3B20-469A-9548-D13EEC4B32FA}" srcOrd="0" destOrd="0" presId="urn:microsoft.com/office/officeart/2005/8/layout/list1"/>
    <dgm:cxn modelId="{064FEA42-68AE-4BF4-B207-3208F1CFCF2C}" srcId="{621801AA-638D-431D-A1DA-682279E58B5D}" destId="{D9E999A3-E30C-4BA5-B239-DB5047670FAE}" srcOrd="1" destOrd="0" parTransId="{2A3F5ACF-28CC-4018-A5B2-AFBEA1BAF230}" sibTransId="{B8773509-0F7E-4B76-AC26-E472BB9F554F}"/>
    <dgm:cxn modelId="{34C76240-E25C-45B6-9241-1B8BFA87E3EA}" type="presOf" srcId="{D9E999A3-E30C-4BA5-B239-DB5047670FAE}" destId="{A8628417-E612-449F-B6D1-57E156AA5DC0}" srcOrd="1" destOrd="0" presId="urn:microsoft.com/office/officeart/2005/8/layout/list1"/>
    <dgm:cxn modelId="{57E49162-776B-4906-9CB5-96D46120298F}" type="presOf" srcId="{98C67324-3DC3-45A7-BE90-35D34689FF6C}" destId="{34C8DCF4-40E4-42A9-A5CF-0CC43CA37C74}" srcOrd="1" destOrd="0" presId="urn:microsoft.com/office/officeart/2005/8/layout/list1"/>
    <dgm:cxn modelId="{EB4B56BA-4648-49BD-B48D-3FDF035DA477}" type="presOf" srcId="{621801AA-638D-431D-A1DA-682279E58B5D}" destId="{61991FA5-C5D4-46FB-8500-347FB02D5947}" srcOrd="0" destOrd="0" presId="urn:microsoft.com/office/officeart/2005/8/layout/list1"/>
    <dgm:cxn modelId="{C944286D-B7A4-4076-BC2E-4AFDD8D627AB}" srcId="{621801AA-638D-431D-A1DA-682279E58B5D}" destId="{98C67324-3DC3-45A7-BE90-35D34689FF6C}" srcOrd="2" destOrd="0" parTransId="{7A1A268C-CF83-4154-B0D2-9E0976987062}" sibTransId="{8A2FF1CE-95A4-462F-A8B1-DE152D763824}"/>
    <dgm:cxn modelId="{4BFD4C70-3F04-4779-9F98-78C58EE6B102}" type="presOf" srcId="{98C67324-3DC3-45A7-BE90-35D34689FF6C}" destId="{280F36EE-33AA-4E03-9D89-BDCAA882BB3E}" srcOrd="0" destOrd="0" presId="urn:microsoft.com/office/officeart/2005/8/layout/list1"/>
    <dgm:cxn modelId="{15A0844E-D65A-4A5D-BEF0-01B955DAD759}" srcId="{621801AA-638D-431D-A1DA-682279E58B5D}" destId="{28AE2F22-C36D-453F-A751-83F185A48723}" srcOrd="0" destOrd="0" parTransId="{C9A73928-7234-4AE7-BD54-62A36AFBE724}" sibTransId="{337CD0D4-4B3E-4D2E-8223-A5E1A6B0BA0A}"/>
    <dgm:cxn modelId="{798F64FB-445E-4F2E-825B-45406C21DB20}" type="presOf" srcId="{D9E999A3-E30C-4BA5-B239-DB5047670FAE}" destId="{53991780-0D36-4DDA-9E38-1EB717006A58}" srcOrd="0" destOrd="0" presId="urn:microsoft.com/office/officeart/2005/8/layout/list1"/>
    <dgm:cxn modelId="{F6C25634-D86F-48B3-8626-6AF1E174EEE7}" type="presParOf" srcId="{61991FA5-C5D4-46FB-8500-347FB02D5947}" destId="{1255202D-D9DA-4277-AB41-5AF9338958D1}" srcOrd="0" destOrd="0" presId="urn:microsoft.com/office/officeart/2005/8/layout/list1"/>
    <dgm:cxn modelId="{2813D55D-C95A-4D92-88D3-31BC38480179}" type="presParOf" srcId="{1255202D-D9DA-4277-AB41-5AF9338958D1}" destId="{DABE38D8-3B20-469A-9548-D13EEC4B32FA}" srcOrd="0" destOrd="0" presId="urn:microsoft.com/office/officeart/2005/8/layout/list1"/>
    <dgm:cxn modelId="{A063CEEA-E98D-4E15-A3E3-55F7618B2781}" type="presParOf" srcId="{1255202D-D9DA-4277-AB41-5AF9338958D1}" destId="{8E5949BD-90F4-4DC1-ACD8-9244952196BC}" srcOrd="1" destOrd="0" presId="urn:microsoft.com/office/officeart/2005/8/layout/list1"/>
    <dgm:cxn modelId="{8BF9AA87-4AC8-4646-9169-05FABC327919}" type="presParOf" srcId="{61991FA5-C5D4-46FB-8500-347FB02D5947}" destId="{1213BCA8-0940-4212-826D-F380E3B99D62}" srcOrd="1" destOrd="0" presId="urn:microsoft.com/office/officeart/2005/8/layout/list1"/>
    <dgm:cxn modelId="{78D2499A-63A4-4DF1-83A4-FED1B9623D85}" type="presParOf" srcId="{61991FA5-C5D4-46FB-8500-347FB02D5947}" destId="{9D760793-7675-4000-A812-8D173F1BA194}" srcOrd="2" destOrd="0" presId="urn:microsoft.com/office/officeart/2005/8/layout/list1"/>
    <dgm:cxn modelId="{D704EE2A-B5CC-451A-8F58-7FBE56BD1372}" type="presParOf" srcId="{61991FA5-C5D4-46FB-8500-347FB02D5947}" destId="{1DF75D91-43F3-4B30-A179-2E63C50EFB95}" srcOrd="3" destOrd="0" presId="urn:microsoft.com/office/officeart/2005/8/layout/list1"/>
    <dgm:cxn modelId="{CD77028B-8330-4322-B160-093034234B7D}" type="presParOf" srcId="{61991FA5-C5D4-46FB-8500-347FB02D5947}" destId="{7D1D0BB3-6D8C-4E08-A06C-0FDF865B09B1}" srcOrd="4" destOrd="0" presId="urn:microsoft.com/office/officeart/2005/8/layout/list1"/>
    <dgm:cxn modelId="{9F9725FF-3541-43F5-8CF8-5262EBF52641}" type="presParOf" srcId="{7D1D0BB3-6D8C-4E08-A06C-0FDF865B09B1}" destId="{53991780-0D36-4DDA-9E38-1EB717006A58}" srcOrd="0" destOrd="0" presId="urn:microsoft.com/office/officeart/2005/8/layout/list1"/>
    <dgm:cxn modelId="{FBB77710-98EA-44D7-AE61-A2331F72AA32}" type="presParOf" srcId="{7D1D0BB3-6D8C-4E08-A06C-0FDF865B09B1}" destId="{A8628417-E612-449F-B6D1-57E156AA5DC0}" srcOrd="1" destOrd="0" presId="urn:microsoft.com/office/officeart/2005/8/layout/list1"/>
    <dgm:cxn modelId="{8FA13934-35B1-4D1B-B5A1-2504D65EACA9}" type="presParOf" srcId="{61991FA5-C5D4-46FB-8500-347FB02D5947}" destId="{B0F0B477-FD13-40A7-A24C-727C525A2E00}" srcOrd="5" destOrd="0" presId="urn:microsoft.com/office/officeart/2005/8/layout/list1"/>
    <dgm:cxn modelId="{DE1BA81B-129B-4565-B889-BD7981695793}" type="presParOf" srcId="{61991FA5-C5D4-46FB-8500-347FB02D5947}" destId="{769A6145-C568-451E-A612-03913952C799}" srcOrd="6" destOrd="0" presId="urn:microsoft.com/office/officeart/2005/8/layout/list1"/>
    <dgm:cxn modelId="{719E8C64-7B57-49A7-997C-1E0AAD772487}" type="presParOf" srcId="{61991FA5-C5D4-46FB-8500-347FB02D5947}" destId="{750A0FB8-E607-49E0-B186-400DEC206972}" srcOrd="7" destOrd="0" presId="urn:microsoft.com/office/officeart/2005/8/layout/list1"/>
    <dgm:cxn modelId="{CD5395CB-E5C9-4D73-8E76-11EE5B58D3D0}" type="presParOf" srcId="{61991FA5-C5D4-46FB-8500-347FB02D5947}" destId="{83B3717B-FE53-469A-91C3-1CC31353373E}" srcOrd="8" destOrd="0" presId="urn:microsoft.com/office/officeart/2005/8/layout/list1"/>
    <dgm:cxn modelId="{9E00E12E-69FF-4A4A-8B59-A8EE8863EB8A}" type="presParOf" srcId="{83B3717B-FE53-469A-91C3-1CC31353373E}" destId="{280F36EE-33AA-4E03-9D89-BDCAA882BB3E}" srcOrd="0" destOrd="0" presId="urn:microsoft.com/office/officeart/2005/8/layout/list1"/>
    <dgm:cxn modelId="{DF37FFE9-0E16-4CBF-AABE-93DAAC3A5448}" type="presParOf" srcId="{83B3717B-FE53-469A-91C3-1CC31353373E}" destId="{34C8DCF4-40E4-42A9-A5CF-0CC43CA37C74}" srcOrd="1" destOrd="0" presId="urn:microsoft.com/office/officeart/2005/8/layout/list1"/>
    <dgm:cxn modelId="{2EF56093-C8BD-41A1-A95F-A70889B1988D}" type="presParOf" srcId="{61991FA5-C5D4-46FB-8500-347FB02D5947}" destId="{3D7CDAD8-881B-4CF5-BA9D-B4E83637A9FD}" srcOrd="9" destOrd="0" presId="urn:microsoft.com/office/officeart/2005/8/layout/list1"/>
    <dgm:cxn modelId="{D30F7E14-1A64-4566-A340-AEE51118DED5}" type="presParOf" srcId="{61991FA5-C5D4-46FB-8500-347FB02D5947}" destId="{1547397E-3781-4FA9-97F4-532663DE7AD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26CEA11-6071-4576-926E-AFC0C76BCB9D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D1092BE-9780-4BEE-885D-4BC402362C21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химические</a:t>
          </a:r>
          <a:endParaRPr lang="ru-RU" sz="2800" b="1" dirty="0">
            <a:solidFill>
              <a:schemeClr val="tx1"/>
            </a:solidFill>
          </a:endParaRPr>
        </a:p>
      </dgm:t>
    </dgm:pt>
    <dgm:pt modelId="{C149BF97-FF63-4F2D-B5D7-0B762E633512}" type="parTrans" cxnId="{186B8D86-A853-4647-96E2-E9C644195F83}">
      <dgm:prSet/>
      <dgm:spPr/>
      <dgm:t>
        <a:bodyPr/>
        <a:lstStyle/>
        <a:p>
          <a:endParaRPr lang="ru-RU"/>
        </a:p>
      </dgm:t>
    </dgm:pt>
    <dgm:pt modelId="{D570DCF3-B4D6-4BCD-AB23-89C7369EB536}" type="sibTrans" cxnId="{186B8D86-A853-4647-96E2-E9C644195F83}">
      <dgm:prSet/>
      <dgm:spPr/>
      <dgm:t>
        <a:bodyPr/>
        <a:lstStyle/>
        <a:p>
          <a:endParaRPr lang="ru-RU"/>
        </a:p>
      </dgm:t>
    </dgm:pt>
    <dgm:pt modelId="{1AEC3DDD-9C01-4144-A05A-3D5F61546352}">
      <dgm:prSet phldrT="[Текст]" custT="1"/>
      <dgm:spPr>
        <a:solidFill>
          <a:schemeClr val="accent1">
            <a:lumMod val="20000"/>
            <a:lumOff val="80000"/>
            <a:alpha val="89000"/>
          </a:schemeClr>
        </a:solidFill>
      </dgm:spPr>
      <dgm:t>
        <a:bodyPr/>
        <a:lstStyle/>
        <a:p>
          <a:r>
            <a:rPr lang="ru-RU" sz="2400" b="1" dirty="0" smtClean="0"/>
            <a:t>алкогольная</a:t>
          </a:r>
          <a:endParaRPr lang="ru-RU" sz="2400" b="1" dirty="0"/>
        </a:p>
      </dgm:t>
    </dgm:pt>
    <dgm:pt modelId="{9355E49B-6223-495B-AE50-B70BCADA22EF}" type="parTrans" cxnId="{10C89941-7FDC-47E8-901A-010A5F9443D8}">
      <dgm:prSet/>
      <dgm:spPr/>
      <dgm:t>
        <a:bodyPr/>
        <a:lstStyle/>
        <a:p>
          <a:endParaRPr lang="ru-RU"/>
        </a:p>
      </dgm:t>
    </dgm:pt>
    <dgm:pt modelId="{00D333F6-F309-451E-B54F-6E53A87249C9}" type="sibTrans" cxnId="{10C89941-7FDC-47E8-901A-010A5F9443D8}">
      <dgm:prSet/>
      <dgm:spPr/>
      <dgm:t>
        <a:bodyPr/>
        <a:lstStyle/>
        <a:p>
          <a:endParaRPr lang="ru-RU"/>
        </a:p>
      </dgm:t>
    </dgm:pt>
    <dgm:pt modelId="{D5F952E4-47D2-4B5C-8F22-92603736E666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2400" b="1" dirty="0" smtClean="0"/>
            <a:t>наркотическая</a:t>
          </a:r>
          <a:endParaRPr lang="ru-RU" sz="2400" b="1" dirty="0"/>
        </a:p>
      </dgm:t>
    </dgm:pt>
    <dgm:pt modelId="{522CD548-61E1-4A6D-A5EA-56CC16BD40BB}" type="parTrans" cxnId="{69028C75-0E08-49FB-B1A9-0BA92F5571FB}">
      <dgm:prSet/>
      <dgm:spPr/>
      <dgm:t>
        <a:bodyPr/>
        <a:lstStyle/>
        <a:p>
          <a:endParaRPr lang="ru-RU"/>
        </a:p>
      </dgm:t>
    </dgm:pt>
    <dgm:pt modelId="{EA084277-A942-4A7B-A868-4353FA1CB1F1}" type="sibTrans" cxnId="{69028C75-0E08-49FB-B1A9-0BA92F5571FB}">
      <dgm:prSet/>
      <dgm:spPr/>
      <dgm:t>
        <a:bodyPr/>
        <a:lstStyle/>
        <a:p>
          <a:endParaRPr lang="ru-RU"/>
        </a:p>
      </dgm:t>
    </dgm:pt>
    <dgm:pt modelId="{9BF35656-EC63-4278-A19F-3B5C4E53681A}">
      <dgm:prSet phldrT="[Текст]" custT="1"/>
      <dgm:spPr/>
      <dgm:t>
        <a:bodyPr/>
        <a:lstStyle/>
        <a:p>
          <a:r>
            <a:rPr lang="ru-RU" sz="2800" b="1" dirty="0" smtClean="0">
              <a:solidFill>
                <a:schemeClr val="tx1"/>
              </a:solidFill>
            </a:rPr>
            <a:t>нехимические</a:t>
          </a:r>
          <a:endParaRPr lang="ru-RU" sz="2800" b="1" dirty="0">
            <a:solidFill>
              <a:schemeClr val="tx1"/>
            </a:solidFill>
          </a:endParaRPr>
        </a:p>
      </dgm:t>
    </dgm:pt>
    <dgm:pt modelId="{CFBF40D5-EBF0-4FBE-8D1E-80EAA9331851}" type="parTrans" cxnId="{7289A2B4-F860-4213-B375-12F708F115A3}">
      <dgm:prSet/>
      <dgm:spPr/>
      <dgm:t>
        <a:bodyPr/>
        <a:lstStyle/>
        <a:p>
          <a:endParaRPr lang="ru-RU"/>
        </a:p>
      </dgm:t>
    </dgm:pt>
    <dgm:pt modelId="{AAF65071-C20B-4870-A24D-79A5D7C1EFB6}" type="sibTrans" cxnId="{7289A2B4-F860-4213-B375-12F708F115A3}">
      <dgm:prSet/>
      <dgm:spPr/>
      <dgm:t>
        <a:bodyPr/>
        <a:lstStyle/>
        <a:p>
          <a:endParaRPr lang="ru-RU"/>
        </a:p>
      </dgm:t>
    </dgm:pt>
    <dgm:pt modelId="{B11DFF88-1FEA-4138-B91B-DB6B0E91D9C9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2000" b="1" dirty="0" smtClean="0"/>
            <a:t>компьютерная</a:t>
          </a:r>
          <a:endParaRPr lang="ru-RU" sz="2000" b="1" dirty="0"/>
        </a:p>
      </dgm:t>
    </dgm:pt>
    <dgm:pt modelId="{7A998C3E-97BA-4EA3-82F2-C955247EA797}" type="parTrans" cxnId="{BA5C1586-8AFE-4869-B42D-667E83C44E26}">
      <dgm:prSet/>
      <dgm:spPr/>
      <dgm:t>
        <a:bodyPr/>
        <a:lstStyle/>
        <a:p>
          <a:endParaRPr lang="ru-RU"/>
        </a:p>
      </dgm:t>
    </dgm:pt>
    <dgm:pt modelId="{8CAF06EE-9024-4D50-991D-068AE5E6275F}" type="sibTrans" cxnId="{BA5C1586-8AFE-4869-B42D-667E83C44E26}">
      <dgm:prSet/>
      <dgm:spPr/>
      <dgm:t>
        <a:bodyPr/>
        <a:lstStyle/>
        <a:p>
          <a:endParaRPr lang="ru-RU"/>
        </a:p>
      </dgm:t>
    </dgm:pt>
    <dgm:pt modelId="{9E70E7F9-4A2D-4771-8CAE-4FA83C7479E0}">
      <dgm:prSet phldrT="[Текст]"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азартные игры</a:t>
          </a:r>
          <a:endParaRPr lang="ru-RU" sz="2400" b="1" dirty="0">
            <a:solidFill>
              <a:schemeClr val="tx1"/>
            </a:solidFill>
          </a:endParaRPr>
        </a:p>
      </dgm:t>
    </dgm:pt>
    <dgm:pt modelId="{CB2D5B83-B40D-40C5-9FC0-1B06B938BE8C}" type="parTrans" cxnId="{8F8C8862-0579-40D2-B102-128426449E36}">
      <dgm:prSet/>
      <dgm:spPr/>
      <dgm:t>
        <a:bodyPr/>
        <a:lstStyle/>
        <a:p>
          <a:endParaRPr lang="ru-RU"/>
        </a:p>
      </dgm:t>
    </dgm:pt>
    <dgm:pt modelId="{F6FD2126-4D4A-4D89-B92A-F014C1F98AE9}" type="sibTrans" cxnId="{8F8C8862-0579-40D2-B102-128426449E36}">
      <dgm:prSet/>
      <dgm:spPr/>
      <dgm:t>
        <a:bodyPr/>
        <a:lstStyle/>
        <a:p>
          <a:endParaRPr lang="ru-RU"/>
        </a:p>
      </dgm:t>
    </dgm:pt>
    <dgm:pt modelId="{A55CB904-9BDD-47A7-9DA1-8B5EF1AFEE42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2400" b="1" dirty="0" smtClean="0"/>
            <a:t>никотиновая</a:t>
          </a:r>
          <a:endParaRPr lang="ru-RU" sz="2400" b="1" dirty="0"/>
        </a:p>
      </dgm:t>
    </dgm:pt>
    <dgm:pt modelId="{46938672-57EB-45FF-9E59-88A0EEFC3101}" type="parTrans" cxnId="{1F827461-CA3A-4949-9225-1CB0E661860A}">
      <dgm:prSet/>
      <dgm:spPr/>
      <dgm:t>
        <a:bodyPr/>
        <a:lstStyle/>
        <a:p>
          <a:endParaRPr lang="ru-RU"/>
        </a:p>
      </dgm:t>
    </dgm:pt>
    <dgm:pt modelId="{46A719A2-0C9C-4457-BC90-242575ADAA79}" type="sibTrans" cxnId="{1F827461-CA3A-4949-9225-1CB0E661860A}">
      <dgm:prSet/>
      <dgm:spPr/>
      <dgm:t>
        <a:bodyPr/>
        <a:lstStyle/>
        <a:p>
          <a:endParaRPr lang="ru-RU"/>
        </a:p>
      </dgm:t>
    </dgm:pt>
    <dgm:pt modelId="{ADC5BC7D-7D8C-4C80-BAC3-E98BE1B7C587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2400" b="1" dirty="0" smtClean="0"/>
            <a:t>пищевая</a:t>
          </a:r>
          <a:endParaRPr lang="ru-RU" sz="2400" b="1" dirty="0"/>
        </a:p>
      </dgm:t>
    </dgm:pt>
    <dgm:pt modelId="{05B5307F-216B-4CD4-A9D8-620D5744F669}" type="parTrans" cxnId="{C5CC0EDB-1BA1-4EDB-BC11-AC1357BF7023}">
      <dgm:prSet/>
      <dgm:spPr/>
      <dgm:t>
        <a:bodyPr/>
        <a:lstStyle/>
        <a:p>
          <a:endParaRPr lang="ru-RU"/>
        </a:p>
      </dgm:t>
    </dgm:pt>
    <dgm:pt modelId="{1F240802-D7DB-4963-9D8A-9454283E4E2E}" type="sibTrans" cxnId="{C5CC0EDB-1BA1-4EDB-BC11-AC1357BF7023}">
      <dgm:prSet/>
      <dgm:spPr/>
      <dgm:t>
        <a:bodyPr/>
        <a:lstStyle/>
        <a:p>
          <a:endParaRPr lang="ru-RU"/>
        </a:p>
      </dgm:t>
    </dgm:pt>
    <dgm:pt modelId="{23229815-DC7B-490F-AC63-17E6AFA9417C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2000" b="1" dirty="0" smtClean="0">
              <a:solidFill>
                <a:schemeClr val="tx1"/>
              </a:solidFill>
            </a:rPr>
            <a:t>шопоголизм</a:t>
          </a:r>
          <a:endParaRPr lang="ru-RU" sz="2000" b="1" dirty="0">
            <a:solidFill>
              <a:schemeClr val="tx1"/>
            </a:solidFill>
          </a:endParaRPr>
        </a:p>
      </dgm:t>
    </dgm:pt>
    <dgm:pt modelId="{A5B6271F-CDF3-4142-B721-2CD84A2C6924}" type="parTrans" cxnId="{B1EE9851-5DD2-44F3-8A42-8E586F78768E}">
      <dgm:prSet/>
      <dgm:spPr/>
      <dgm:t>
        <a:bodyPr/>
        <a:lstStyle/>
        <a:p>
          <a:endParaRPr lang="ru-RU"/>
        </a:p>
      </dgm:t>
    </dgm:pt>
    <dgm:pt modelId="{CD34BD50-D270-48FD-B8A1-0B0BE71FE845}" type="sibTrans" cxnId="{B1EE9851-5DD2-44F3-8A42-8E586F78768E}">
      <dgm:prSet/>
      <dgm:spPr/>
      <dgm:t>
        <a:bodyPr/>
        <a:lstStyle/>
        <a:p>
          <a:endParaRPr lang="ru-RU"/>
        </a:p>
      </dgm:t>
    </dgm:pt>
    <dgm:pt modelId="{F7EF808D-1C95-4684-9054-3761B41F6862}">
      <dgm:prSet custT="1"/>
      <dgm:spPr>
        <a:solidFill>
          <a:schemeClr val="accent1">
            <a:lumMod val="20000"/>
            <a:lumOff val="80000"/>
            <a:alpha val="90000"/>
          </a:schemeClr>
        </a:solidFill>
      </dgm:spPr>
      <dgm:t>
        <a:bodyPr/>
        <a:lstStyle/>
        <a:p>
          <a:r>
            <a:rPr lang="ru-RU" sz="2400" b="1" dirty="0" smtClean="0">
              <a:solidFill>
                <a:schemeClr val="tx1"/>
              </a:solidFill>
            </a:rPr>
            <a:t>эмоциональная</a:t>
          </a:r>
          <a:r>
            <a:rPr lang="ru-RU" sz="1300" dirty="0" smtClean="0"/>
            <a:t> </a:t>
          </a:r>
          <a:endParaRPr lang="ru-RU" sz="1300" dirty="0"/>
        </a:p>
      </dgm:t>
    </dgm:pt>
    <dgm:pt modelId="{417BECB3-6155-4C10-9D58-ABCEC0985AED}" type="parTrans" cxnId="{BFCD2A16-4CBE-4E5F-B397-A368FCCC2EA8}">
      <dgm:prSet/>
      <dgm:spPr/>
      <dgm:t>
        <a:bodyPr/>
        <a:lstStyle/>
        <a:p>
          <a:endParaRPr lang="ru-RU"/>
        </a:p>
      </dgm:t>
    </dgm:pt>
    <dgm:pt modelId="{2839BF2C-8B4A-40A6-97EF-24B9D4E7A6B9}" type="sibTrans" cxnId="{BFCD2A16-4CBE-4E5F-B397-A368FCCC2EA8}">
      <dgm:prSet/>
      <dgm:spPr/>
      <dgm:t>
        <a:bodyPr/>
        <a:lstStyle/>
        <a:p>
          <a:endParaRPr lang="ru-RU"/>
        </a:p>
      </dgm:t>
    </dgm:pt>
    <dgm:pt modelId="{8916A4E4-6FC9-4EEB-8783-AD2D6FFAC774}" type="pres">
      <dgm:prSet presAssocID="{426CEA11-6071-4576-926E-AFC0C76BCB9D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CCC40C1A-60E6-4469-94AD-892E659A9BE9}" type="pres">
      <dgm:prSet presAssocID="{6D1092BE-9780-4BEE-885D-4BC402362C21}" presName="root" presStyleCnt="0"/>
      <dgm:spPr/>
    </dgm:pt>
    <dgm:pt modelId="{6B478049-2166-4252-8179-FA08A72A8431}" type="pres">
      <dgm:prSet presAssocID="{6D1092BE-9780-4BEE-885D-4BC402362C21}" presName="rootComposite" presStyleCnt="0"/>
      <dgm:spPr/>
    </dgm:pt>
    <dgm:pt modelId="{93D88585-C78E-4F3A-8D33-199ACA234283}" type="pres">
      <dgm:prSet presAssocID="{6D1092BE-9780-4BEE-885D-4BC402362C21}" presName="rootText" presStyleLbl="node1" presStyleIdx="0" presStyleCnt="2" custScaleX="143493" custScaleY="30975" custLinFactNeighborX="8304" custLinFactNeighborY="-1358"/>
      <dgm:spPr/>
      <dgm:t>
        <a:bodyPr/>
        <a:lstStyle/>
        <a:p>
          <a:endParaRPr lang="ru-RU"/>
        </a:p>
      </dgm:t>
    </dgm:pt>
    <dgm:pt modelId="{24402D12-7D42-48CD-A567-8513BBFFE6AC}" type="pres">
      <dgm:prSet presAssocID="{6D1092BE-9780-4BEE-885D-4BC402362C21}" presName="rootConnector" presStyleLbl="node1" presStyleIdx="0" presStyleCnt="2"/>
      <dgm:spPr/>
      <dgm:t>
        <a:bodyPr/>
        <a:lstStyle/>
        <a:p>
          <a:endParaRPr lang="ru-RU"/>
        </a:p>
      </dgm:t>
    </dgm:pt>
    <dgm:pt modelId="{1AC7C3CE-75FF-40E6-A7FD-ECB9732DF70F}" type="pres">
      <dgm:prSet presAssocID="{6D1092BE-9780-4BEE-885D-4BC402362C21}" presName="childShape" presStyleCnt="0"/>
      <dgm:spPr/>
    </dgm:pt>
    <dgm:pt modelId="{A2E0539F-EE7B-471A-A32B-67266CB0879C}" type="pres">
      <dgm:prSet presAssocID="{9355E49B-6223-495B-AE50-B70BCADA22EF}" presName="Name13" presStyleLbl="parChTrans1D2" presStyleIdx="0" presStyleCnt="8"/>
      <dgm:spPr/>
      <dgm:t>
        <a:bodyPr/>
        <a:lstStyle/>
        <a:p>
          <a:endParaRPr lang="ru-RU"/>
        </a:p>
      </dgm:t>
    </dgm:pt>
    <dgm:pt modelId="{1427DF18-FDCB-41B1-9BC0-7705EAFDD470}" type="pres">
      <dgm:prSet presAssocID="{1AEC3DDD-9C01-4144-A05A-3D5F61546352}" presName="childText" presStyleLbl="bgAcc1" presStyleIdx="0" presStyleCnt="8" custScaleX="178101" custScaleY="46163" custLinFactNeighborX="2911" custLinFactNeighborY="-24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4AD80F-1771-426B-8080-190B7B41EC0C}" type="pres">
      <dgm:prSet presAssocID="{522CD548-61E1-4A6D-A5EA-56CC16BD40BB}" presName="Name13" presStyleLbl="parChTrans1D2" presStyleIdx="1" presStyleCnt="8"/>
      <dgm:spPr/>
      <dgm:t>
        <a:bodyPr/>
        <a:lstStyle/>
        <a:p>
          <a:endParaRPr lang="ru-RU"/>
        </a:p>
      </dgm:t>
    </dgm:pt>
    <dgm:pt modelId="{B3135DB1-FEC4-42AF-B96D-25BD4D439C0A}" type="pres">
      <dgm:prSet presAssocID="{D5F952E4-47D2-4B5C-8F22-92603736E666}" presName="childText" presStyleLbl="bgAcc1" presStyleIdx="1" presStyleCnt="8" custScaleX="176431" custScaleY="42816" custLinFactNeighborX="4867" custLinFactNeighborY="-21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4B2A48-9A26-435E-A33F-B834855DAE56}" type="pres">
      <dgm:prSet presAssocID="{05B5307F-216B-4CD4-A9D8-620D5744F669}" presName="Name13" presStyleLbl="parChTrans1D2" presStyleIdx="2" presStyleCnt="8"/>
      <dgm:spPr/>
      <dgm:t>
        <a:bodyPr/>
        <a:lstStyle/>
        <a:p>
          <a:endParaRPr lang="ru-RU"/>
        </a:p>
      </dgm:t>
    </dgm:pt>
    <dgm:pt modelId="{608E2862-EA2B-4141-AEB0-49BFA51FE3CA}" type="pres">
      <dgm:prSet presAssocID="{ADC5BC7D-7D8C-4C80-BAC3-E98BE1B7C587}" presName="childText" presStyleLbl="bgAcc1" presStyleIdx="2" presStyleCnt="8" custScaleX="177662" custScaleY="44399" custLinFactNeighborX="3981" custLinFactNeighborY="-24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FCF95D-79E8-4399-83F6-091BB5F024FA}" type="pres">
      <dgm:prSet presAssocID="{46938672-57EB-45FF-9E59-88A0EEFC3101}" presName="Name13" presStyleLbl="parChTrans1D2" presStyleIdx="3" presStyleCnt="8"/>
      <dgm:spPr/>
      <dgm:t>
        <a:bodyPr/>
        <a:lstStyle/>
        <a:p>
          <a:endParaRPr lang="ru-RU"/>
        </a:p>
      </dgm:t>
    </dgm:pt>
    <dgm:pt modelId="{E3FEDF5E-2E82-4F27-B742-831D7CB01AAC}" type="pres">
      <dgm:prSet presAssocID="{A55CB904-9BDD-47A7-9DA1-8B5EF1AFEE42}" presName="childText" presStyleLbl="bgAcc1" presStyleIdx="3" presStyleCnt="8" custScaleX="174272" custScaleY="42474" custLinFactNeighborX="6756" custLinFactNeighborY="310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E2D0E9-D768-476B-9119-CFBE75730195}" type="pres">
      <dgm:prSet presAssocID="{9BF35656-EC63-4278-A19F-3B5C4E53681A}" presName="root" presStyleCnt="0"/>
      <dgm:spPr/>
    </dgm:pt>
    <dgm:pt modelId="{F85C618A-EF65-4152-9C54-37C43878AE48}" type="pres">
      <dgm:prSet presAssocID="{9BF35656-EC63-4278-A19F-3B5C4E53681A}" presName="rootComposite" presStyleCnt="0"/>
      <dgm:spPr/>
    </dgm:pt>
    <dgm:pt modelId="{DE709395-71C3-45F1-8C5F-19C119FFDE99}" type="pres">
      <dgm:prSet presAssocID="{9BF35656-EC63-4278-A19F-3B5C4E53681A}" presName="rootText" presStyleLbl="node1" presStyleIdx="1" presStyleCnt="2" custScaleX="170758" custScaleY="28775" custLinFactNeighborX="-919" custLinFactNeighborY="-694"/>
      <dgm:spPr/>
      <dgm:t>
        <a:bodyPr/>
        <a:lstStyle/>
        <a:p>
          <a:endParaRPr lang="ru-RU"/>
        </a:p>
      </dgm:t>
    </dgm:pt>
    <dgm:pt modelId="{23E912B3-78C3-40A9-9D34-C1A461B76FA3}" type="pres">
      <dgm:prSet presAssocID="{9BF35656-EC63-4278-A19F-3B5C4E53681A}" presName="rootConnector" presStyleLbl="node1" presStyleIdx="1" presStyleCnt="2"/>
      <dgm:spPr/>
      <dgm:t>
        <a:bodyPr/>
        <a:lstStyle/>
        <a:p>
          <a:endParaRPr lang="ru-RU"/>
        </a:p>
      </dgm:t>
    </dgm:pt>
    <dgm:pt modelId="{0ACEF29D-A989-48F2-8ED7-85D37D44CBE0}" type="pres">
      <dgm:prSet presAssocID="{9BF35656-EC63-4278-A19F-3B5C4E53681A}" presName="childShape" presStyleCnt="0"/>
      <dgm:spPr/>
    </dgm:pt>
    <dgm:pt modelId="{46C244C0-016E-4FB0-A4CD-F4AA1713F201}" type="pres">
      <dgm:prSet presAssocID="{7A998C3E-97BA-4EA3-82F2-C955247EA797}" presName="Name13" presStyleLbl="parChTrans1D2" presStyleIdx="4" presStyleCnt="8"/>
      <dgm:spPr/>
      <dgm:t>
        <a:bodyPr/>
        <a:lstStyle/>
        <a:p>
          <a:endParaRPr lang="ru-RU"/>
        </a:p>
      </dgm:t>
    </dgm:pt>
    <dgm:pt modelId="{AAD6D5F5-0FF9-402B-95BF-951BA3B9716C}" type="pres">
      <dgm:prSet presAssocID="{B11DFF88-1FEA-4138-B91B-DB6B0E91D9C9}" presName="childText" presStyleLbl="bgAcc1" presStyleIdx="4" presStyleCnt="8" custScaleX="133626" custScaleY="494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748907-5E93-49C2-B71D-AD6F0199AD72}" type="pres">
      <dgm:prSet presAssocID="{CB2D5B83-B40D-40C5-9FC0-1B06B938BE8C}" presName="Name13" presStyleLbl="parChTrans1D2" presStyleIdx="5" presStyleCnt="8"/>
      <dgm:spPr/>
      <dgm:t>
        <a:bodyPr/>
        <a:lstStyle/>
        <a:p>
          <a:endParaRPr lang="ru-RU"/>
        </a:p>
      </dgm:t>
    </dgm:pt>
    <dgm:pt modelId="{E632FE4B-8233-46F4-B063-786AA44E2CB4}" type="pres">
      <dgm:prSet presAssocID="{9E70E7F9-4A2D-4771-8CAE-4FA83C7479E0}" presName="childText" presStyleLbl="bgAcc1" presStyleIdx="5" presStyleCnt="8" custScaleX="138942" custScaleY="371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0CAB87-CE60-4A39-B515-56113ADE185A}" type="pres">
      <dgm:prSet presAssocID="{A5B6271F-CDF3-4142-B721-2CD84A2C6924}" presName="Name13" presStyleLbl="parChTrans1D2" presStyleIdx="6" presStyleCnt="8"/>
      <dgm:spPr/>
      <dgm:t>
        <a:bodyPr/>
        <a:lstStyle/>
        <a:p>
          <a:endParaRPr lang="ru-RU"/>
        </a:p>
      </dgm:t>
    </dgm:pt>
    <dgm:pt modelId="{2240A48E-9A91-4DBE-BC6F-2AFF8BB50337}" type="pres">
      <dgm:prSet presAssocID="{23229815-DC7B-490F-AC63-17E6AFA9417C}" presName="childText" presStyleLbl="bgAcc1" presStyleIdx="6" presStyleCnt="8" custScaleY="38731" custLinFactNeighborX="473" custLinFactNeighborY="-70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3F12A-A4F5-447C-AC51-51497ABAB2C4}" type="pres">
      <dgm:prSet presAssocID="{417BECB3-6155-4C10-9D58-ABCEC0985AED}" presName="Name13" presStyleLbl="parChTrans1D2" presStyleIdx="7" presStyleCnt="8"/>
      <dgm:spPr/>
      <dgm:t>
        <a:bodyPr/>
        <a:lstStyle/>
        <a:p>
          <a:endParaRPr lang="ru-RU"/>
        </a:p>
      </dgm:t>
    </dgm:pt>
    <dgm:pt modelId="{FB231493-2937-4841-B3FD-0EDAFA472576}" type="pres">
      <dgm:prSet presAssocID="{F7EF808D-1C95-4684-9054-3761B41F6862}" presName="childText" presStyleLbl="bgAcc1" presStyleIdx="7" presStyleCnt="8" custScaleX="167997" custScaleY="42495" custLinFactNeighborX="-1649" custLinFactNeighborY="-20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A144E02-8437-4A0D-8566-F306DB99D751}" type="presOf" srcId="{23229815-DC7B-490F-AC63-17E6AFA9417C}" destId="{2240A48E-9A91-4DBE-BC6F-2AFF8BB50337}" srcOrd="0" destOrd="0" presId="urn:microsoft.com/office/officeart/2005/8/layout/hierarchy3"/>
    <dgm:cxn modelId="{F337C0AF-268A-42AA-A7C8-AE55380BACD8}" type="presOf" srcId="{9BF35656-EC63-4278-A19F-3B5C4E53681A}" destId="{23E912B3-78C3-40A9-9D34-C1A461B76FA3}" srcOrd="1" destOrd="0" presId="urn:microsoft.com/office/officeart/2005/8/layout/hierarchy3"/>
    <dgm:cxn modelId="{35374342-36FE-4C84-BABD-EC5289938158}" type="presOf" srcId="{ADC5BC7D-7D8C-4C80-BAC3-E98BE1B7C587}" destId="{608E2862-EA2B-4141-AEB0-49BFA51FE3CA}" srcOrd="0" destOrd="0" presId="urn:microsoft.com/office/officeart/2005/8/layout/hierarchy3"/>
    <dgm:cxn modelId="{2CC08BC0-E386-4EAA-AC24-C53CE2FA7164}" type="presOf" srcId="{9E70E7F9-4A2D-4771-8CAE-4FA83C7479E0}" destId="{E632FE4B-8233-46F4-B063-786AA44E2CB4}" srcOrd="0" destOrd="0" presId="urn:microsoft.com/office/officeart/2005/8/layout/hierarchy3"/>
    <dgm:cxn modelId="{65AAA655-7346-406A-93D7-ADA8279357BC}" type="presOf" srcId="{F7EF808D-1C95-4684-9054-3761B41F6862}" destId="{FB231493-2937-4841-B3FD-0EDAFA472576}" srcOrd="0" destOrd="0" presId="urn:microsoft.com/office/officeart/2005/8/layout/hierarchy3"/>
    <dgm:cxn modelId="{888662E2-E15C-4924-BB63-99212827D639}" type="presOf" srcId="{9BF35656-EC63-4278-A19F-3B5C4E53681A}" destId="{DE709395-71C3-45F1-8C5F-19C119FFDE99}" srcOrd="0" destOrd="0" presId="urn:microsoft.com/office/officeart/2005/8/layout/hierarchy3"/>
    <dgm:cxn modelId="{92A04E1A-FD7C-4A91-AC60-B6FFFD299481}" type="presOf" srcId="{6D1092BE-9780-4BEE-885D-4BC402362C21}" destId="{93D88585-C78E-4F3A-8D33-199ACA234283}" srcOrd="0" destOrd="0" presId="urn:microsoft.com/office/officeart/2005/8/layout/hierarchy3"/>
    <dgm:cxn modelId="{69028C75-0E08-49FB-B1A9-0BA92F5571FB}" srcId="{6D1092BE-9780-4BEE-885D-4BC402362C21}" destId="{D5F952E4-47D2-4B5C-8F22-92603736E666}" srcOrd="1" destOrd="0" parTransId="{522CD548-61E1-4A6D-A5EA-56CC16BD40BB}" sibTransId="{EA084277-A942-4A7B-A868-4353FA1CB1F1}"/>
    <dgm:cxn modelId="{3437A1EC-DE84-4D1B-B28E-550CCC8D019A}" type="presOf" srcId="{426CEA11-6071-4576-926E-AFC0C76BCB9D}" destId="{8916A4E4-6FC9-4EEB-8783-AD2D6FFAC774}" srcOrd="0" destOrd="0" presId="urn:microsoft.com/office/officeart/2005/8/layout/hierarchy3"/>
    <dgm:cxn modelId="{C5CC0EDB-1BA1-4EDB-BC11-AC1357BF7023}" srcId="{6D1092BE-9780-4BEE-885D-4BC402362C21}" destId="{ADC5BC7D-7D8C-4C80-BAC3-E98BE1B7C587}" srcOrd="2" destOrd="0" parTransId="{05B5307F-216B-4CD4-A9D8-620D5744F669}" sibTransId="{1F240802-D7DB-4963-9D8A-9454283E4E2E}"/>
    <dgm:cxn modelId="{E7DB7A0E-DDFB-41F5-A49F-17FE620F1995}" type="presOf" srcId="{1AEC3DDD-9C01-4144-A05A-3D5F61546352}" destId="{1427DF18-FDCB-41B1-9BC0-7705EAFDD470}" srcOrd="0" destOrd="0" presId="urn:microsoft.com/office/officeart/2005/8/layout/hierarchy3"/>
    <dgm:cxn modelId="{10C89941-7FDC-47E8-901A-010A5F9443D8}" srcId="{6D1092BE-9780-4BEE-885D-4BC402362C21}" destId="{1AEC3DDD-9C01-4144-A05A-3D5F61546352}" srcOrd="0" destOrd="0" parTransId="{9355E49B-6223-495B-AE50-B70BCADA22EF}" sibTransId="{00D333F6-F309-451E-B54F-6E53A87249C9}"/>
    <dgm:cxn modelId="{48C6CA6D-656E-445F-B134-CF1A8628CD55}" type="presOf" srcId="{05B5307F-216B-4CD4-A9D8-620D5744F669}" destId="{F34B2A48-9A26-435E-A33F-B834855DAE56}" srcOrd="0" destOrd="0" presId="urn:microsoft.com/office/officeart/2005/8/layout/hierarchy3"/>
    <dgm:cxn modelId="{7289A2B4-F860-4213-B375-12F708F115A3}" srcId="{426CEA11-6071-4576-926E-AFC0C76BCB9D}" destId="{9BF35656-EC63-4278-A19F-3B5C4E53681A}" srcOrd="1" destOrd="0" parTransId="{CFBF40D5-EBF0-4FBE-8D1E-80EAA9331851}" sibTransId="{AAF65071-C20B-4870-A24D-79A5D7C1EFB6}"/>
    <dgm:cxn modelId="{D41AEDB4-9C3F-4990-AE4C-D82E5B3C48E1}" type="presOf" srcId="{417BECB3-6155-4C10-9D58-ABCEC0985AED}" destId="{9D03F12A-A4F5-447C-AC51-51497ABAB2C4}" srcOrd="0" destOrd="0" presId="urn:microsoft.com/office/officeart/2005/8/layout/hierarchy3"/>
    <dgm:cxn modelId="{BA5C1586-8AFE-4869-B42D-667E83C44E26}" srcId="{9BF35656-EC63-4278-A19F-3B5C4E53681A}" destId="{B11DFF88-1FEA-4138-B91B-DB6B0E91D9C9}" srcOrd="0" destOrd="0" parTransId="{7A998C3E-97BA-4EA3-82F2-C955247EA797}" sibTransId="{8CAF06EE-9024-4D50-991D-068AE5E6275F}"/>
    <dgm:cxn modelId="{B1EE9851-5DD2-44F3-8A42-8E586F78768E}" srcId="{9BF35656-EC63-4278-A19F-3B5C4E53681A}" destId="{23229815-DC7B-490F-AC63-17E6AFA9417C}" srcOrd="2" destOrd="0" parTransId="{A5B6271F-CDF3-4142-B721-2CD84A2C6924}" sibTransId="{CD34BD50-D270-48FD-B8A1-0B0BE71FE845}"/>
    <dgm:cxn modelId="{2E062CD3-7B4D-4AF9-B6B0-244871971209}" type="presOf" srcId="{B11DFF88-1FEA-4138-B91B-DB6B0E91D9C9}" destId="{AAD6D5F5-0FF9-402B-95BF-951BA3B9716C}" srcOrd="0" destOrd="0" presId="urn:microsoft.com/office/officeart/2005/8/layout/hierarchy3"/>
    <dgm:cxn modelId="{D4A2A345-4451-4C1E-A236-0D14DB1B103F}" type="presOf" srcId="{46938672-57EB-45FF-9E59-88A0EEFC3101}" destId="{A4FCF95D-79E8-4399-83F6-091BB5F024FA}" srcOrd="0" destOrd="0" presId="urn:microsoft.com/office/officeart/2005/8/layout/hierarchy3"/>
    <dgm:cxn modelId="{D36C7B9A-7115-4243-B964-AE0E3048F579}" type="presOf" srcId="{6D1092BE-9780-4BEE-885D-4BC402362C21}" destId="{24402D12-7D42-48CD-A567-8513BBFFE6AC}" srcOrd="1" destOrd="0" presId="urn:microsoft.com/office/officeart/2005/8/layout/hierarchy3"/>
    <dgm:cxn modelId="{1F827461-CA3A-4949-9225-1CB0E661860A}" srcId="{6D1092BE-9780-4BEE-885D-4BC402362C21}" destId="{A55CB904-9BDD-47A7-9DA1-8B5EF1AFEE42}" srcOrd="3" destOrd="0" parTransId="{46938672-57EB-45FF-9E59-88A0EEFC3101}" sibTransId="{46A719A2-0C9C-4457-BC90-242575ADAA79}"/>
    <dgm:cxn modelId="{186B8D86-A853-4647-96E2-E9C644195F83}" srcId="{426CEA11-6071-4576-926E-AFC0C76BCB9D}" destId="{6D1092BE-9780-4BEE-885D-4BC402362C21}" srcOrd="0" destOrd="0" parTransId="{C149BF97-FF63-4F2D-B5D7-0B762E633512}" sibTransId="{D570DCF3-B4D6-4BCD-AB23-89C7369EB536}"/>
    <dgm:cxn modelId="{BFCD2A16-4CBE-4E5F-B397-A368FCCC2EA8}" srcId="{9BF35656-EC63-4278-A19F-3B5C4E53681A}" destId="{F7EF808D-1C95-4684-9054-3761B41F6862}" srcOrd="3" destOrd="0" parTransId="{417BECB3-6155-4C10-9D58-ABCEC0985AED}" sibTransId="{2839BF2C-8B4A-40A6-97EF-24B9D4E7A6B9}"/>
    <dgm:cxn modelId="{8F8C8862-0579-40D2-B102-128426449E36}" srcId="{9BF35656-EC63-4278-A19F-3B5C4E53681A}" destId="{9E70E7F9-4A2D-4771-8CAE-4FA83C7479E0}" srcOrd="1" destOrd="0" parTransId="{CB2D5B83-B40D-40C5-9FC0-1B06B938BE8C}" sibTransId="{F6FD2126-4D4A-4D89-B92A-F014C1F98AE9}"/>
    <dgm:cxn modelId="{B4C703A5-5C7D-400C-BCB8-5470A18FB85F}" type="presOf" srcId="{A5B6271F-CDF3-4142-B721-2CD84A2C6924}" destId="{490CAB87-CE60-4A39-B515-56113ADE185A}" srcOrd="0" destOrd="0" presId="urn:microsoft.com/office/officeart/2005/8/layout/hierarchy3"/>
    <dgm:cxn modelId="{24AD3171-B945-4FB4-86DC-07E56AA1A869}" type="presOf" srcId="{9355E49B-6223-495B-AE50-B70BCADA22EF}" destId="{A2E0539F-EE7B-471A-A32B-67266CB0879C}" srcOrd="0" destOrd="0" presId="urn:microsoft.com/office/officeart/2005/8/layout/hierarchy3"/>
    <dgm:cxn modelId="{1052FDD7-75AB-499A-9A2D-67ED5B28875B}" type="presOf" srcId="{7A998C3E-97BA-4EA3-82F2-C955247EA797}" destId="{46C244C0-016E-4FB0-A4CD-F4AA1713F201}" srcOrd="0" destOrd="0" presId="urn:microsoft.com/office/officeart/2005/8/layout/hierarchy3"/>
    <dgm:cxn modelId="{70832BDC-ED6B-4CB7-84A1-AE91ED3C44A7}" type="presOf" srcId="{CB2D5B83-B40D-40C5-9FC0-1B06B938BE8C}" destId="{13748907-5E93-49C2-B71D-AD6F0199AD72}" srcOrd="0" destOrd="0" presId="urn:microsoft.com/office/officeart/2005/8/layout/hierarchy3"/>
    <dgm:cxn modelId="{836E0CC6-1627-45BA-884E-5B302271124C}" type="presOf" srcId="{D5F952E4-47D2-4B5C-8F22-92603736E666}" destId="{B3135DB1-FEC4-42AF-B96D-25BD4D439C0A}" srcOrd="0" destOrd="0" presId="urn:microsoft.com/office/officeart/2005/8/layout/hierarchy3"/>
    <dgm:cxn modelId="{9ACF06F3-F46F-40FC-B72D-91DA2412C39C}" type="presOf" srcId="{A55CB904-9BDD-47A7-9DA1-8B5EF1AFEE42}" destId="{E3FEDF5E-2E82-4F27-B742-831D7CB01AAC}" srcOrd="0" destOrd="0" presId="urn:microsoft.com/office/officeart/2005/8/layout/hierarchy3"/>
    <dgm:cxn modelId="{71882B8A-9959-44FD-8269-3E0CA5986587}" type="presOf" srcId="{522CD548-61E1-4A6D-A5EA-56CC16BD40BB}" destId="{F94AD80F-1771-426B-8080-190B7B41EC0C}" srcOrd="0" destOrd="0" presId="urn:microsoft.com/office/officeart/2005/8/layout/hierarchy3"/>
    <dgm:cxn modelId="{42B9CE2E-F45D-4255-BC19-82020A1C148C}" type="presParOf" srcId="{8916A4E4-6FC9-4EEB-8783-AD2D6FFAC774}" destId="{CCC40C1A-60E6-4469-94AD-892E659A9BE9}" srcOrd="0" destOrd="0" presId="urn:microsoft.com/office/officeart/2005/8/layout/hierarchy3"/>
    <dgm:cxn modelId="{0ACDA38A-41C4-43F8-831B-80D67E33D5E6}" type="presParOf" srcId="{CCC40C1A-60E6-4469-94AD-892E659A9BE9}" destId="{6B478049-2166-4252-8179-FA08A72A8431}" srcOrd="0" destOrd="0" presId="urn:microsoft.com/office/officeart/2005/8/layout/hierarchy3"/>
    <dgm:cxn modelId="{A3EBF072-16C4-4B5C-9900-8B03A2866E53}" type="presParOf" srcId="{6B478049-2166-4252-8179-FA08A72A8431}" destId="{93D88585-C78E-4F3A-8D33-199ACA234283}" srcOrd="0" destOrd="0" presId="urn:microsoft.com/office/officeart/2005/8/layout/hierarchy3"/>
    <dgm:cxn modelId="{BE9348FC-EFC2-41CB-A112-AC5F2628FADA}" type="presParOf" srcId="{6B478049-2166-4252-8179-FA08A72A8431}" destId="{24402D12-7D42-48CD-A567-8513BBFFE6AC}" srcOrd="1" destOrd="0" presId="urn:microsoft.com/office/officeart/2005/8/layout/hierarchy3"/>
    <dgm:cxn modelId="{FCF85530-F132-413A-993E-80C98E397E4F}" type="presParOf" srcId="{CCC40C1A-60E6-4469-94AD-892E659A9BE9}" destId="{1AC7C3CE-75FF-40E6-A7FD-ECB9732DF70F}" srcOrd="1" destOrd="0" presId="urn:microsoft.com/office/officeart/2005/8/layout/hierarchy3"/>
    <dgm:cxn modelId="{6A0E0044-8413-4C08-B87D-59EF173B7CB3}" type="presParOf" srcId="{1AC7C3CE-75FF-40E6-A7FD-ECB9732DF70F}" destId="{A2E0539F-EE7B-471A-A32B-67266CB0879C}" srcOrd="0" destOrd="0" presId="urn:microsoft.com/office/officeart/2005/8/layout/hierarchy3"/>
    <dgm:cxn modelId="{3EC865CC-518A-4183-9D86-3D535D6A9CD3}" type="presParOf" srcId="{1AC7C3CE-75FF-40E6-A7FD-ECB9732DF70F}" destId="{1427DF18-FDCB-41B1-9BC0-7705EAFDD470}" srcOrd="1" destOrd="0" presId="urn:microsoft.com/office/officeart/2005/8/layout/hierarchy3"/>
    <dgm:cxn modelId="{CC33DCEF-89CD-4F18-A339-793293273054}" type="presParOf" srcId="{1AC7C3CE-75FF-40E6-A7FD-ECB9732DF70F}" destId="{F94AD80F-1771-426B-8080-190B7B41EC0C}" srcOrd="2" destOrd="0" presId="urn:microsoft.com/office/officeart/2005/8/layout/hierarchy3"/>
    <dgm:cxn modelId="{FA0AF491-67DD-4AE3-B78F-3890E8BB2022}" type="presParOf" srcId="{1AC7C3CE-75FF-40E6-A7FD-ECB9732DF70F}" destId="{B3135DB1-FEC4-42AF-B96D-25BD4D439C0A}" srcOrd="3" destOrd="0" presId="urn:microsoft.com/office/officeart/2005/8/layout/hierarchy3"/>
    <dgm:cxn modelId="{1A3C602B-C083-486C-B041-B8BCE91DB926}" type="presParOf" srcId="{1AC7C3CE-75FF-40E6-A7FD-ECB9732DF70F}" destId="{F34B2A48-9A26-435E-A33F-B834855DAE56}" srcOrd="4" destOrd="0" presId="urn:microsoft.com/office/officeart/2005/8/layout/hierarchy3"/>
    <dgm:cxn modelId="{A1BF9DCC-CD83-40A8-8FB3-C8C4A1B55C81}" type="presParOf" srcId="{1AC7C3CE-75FF-40E6-A7FD-ECB9732DF70F}" destId="{608E2862-EA2B-4141-AEB0-49BFA51FE3CA}" srcOrd="5" destOrd="0" presId="urn:microsoft.com/office/officeart/2005/8/layout/hierarchy3"/>
    <dgm:cxn modelId="{9BC47B60-F57C-4867-A0BB-E65F6ABFDDE8}" type="presParOf" srcId="{1AC7C3CE-75FF-40E6-A7FD-ECB9732DF70F}" destId="{A4FCF95D-79E8-4399-83F6-091BB5F024FA}" srcOrd="6" destOrd="0" presId="urn:microsoft.com/office/officeart/2005/8/layout/hierarchy3"/>
    <dgm:cxn modelId="{47876555-BA31-43F8-8F64-2D4CB0E33CD7}" type="presParOf" srcId="{1AC7C3CE-75FF-40E6-A7FD-ECB9732DF70F}" destId="{E3FEDF5E-2E82-4F27-B742-831D7CB01AAC}" srcOrd="7" destOrd="0" presId="urn:microsoft.com/office/officeart/2005/8/layout/hierarchy3"/>
    <dgm:cxn modelId="{ABC95891-D433-487B-ABDD-8DD6C0D8414C}" type="presParOf" srcId="{8916A4E4-6FC9-4EEB-8783-AD2D6FFAC774}" destId="{E6E2D0E9-D768-476B-9119-CFBE75730195}" srcOrd="1" destOrd="0" presId="urn:microsoft.com/office/officeart/2005/8/layout/hierarchy3"/>
    <dgm:cxn modelId="{C0141FD2-0CD8-46EB-91FF-A177BABB4487}" type="presParOf" srcId="{E6E2D0E9-D768-476B-9119-CFBE75730195}" destId="{F85C618A-EF65-4152-9C54-37C43878AE48}" srcOrd="0" destOrd="0" presId="urn:microsoft.com/office/officeart/2005/8/layout/hierarchy3"/>
    <dgm:cxn modelId="{1E095FA4-CEE3-4D93-82AC-48B2CF950DD0}" type="presParOf" srcId="{F85C618A-EF65-4152-9C54-37C43878AE48}" destId="{DE709395-71C3-45F1-8C5F-19C119FFDE99}" srcOrd="0" destOrd="0" presId="urn:microsoft.com/office/officeart/2005/8/layout/hierarchy3"/>
    <dgm:cxn modelId="{B0420180-EBC5-400C-8813-B3043C0B1BF0}" type="presParOf" srcId="{F85C618A-EF65-4152-9C54-37C43878AE48}" destId="{23E912B3-78C3-40A9-9D34-C1A461B76FA3}" srcOrd="1" destOrd="0" presId="urn:microsoft.com/office/officeart/2005/8/layout/hierarchy3"/>
    <dgm:cxn modelId="{ABA6B27E-6343-4F7A-83A4-DD0F6D196937}" type="presParOf" srcId="{E6E2D0E9-D768-476B-9119-CFBE75730195}" destId="{0ACEF29D-A989-48F2-8ED7-85D37D44CBE0}" srcOrd="1" destOrd="0" presId="urn:microsoft.com/office/officeart/2005/8/layout/hierarchy3"/>
    <dgm:cxn modelId="{4E3ADA91-D942-4B79-A51D-412034741FE3}" type="presParOf" srcId="{0ACEF29D-A989-48F2-8ED7-85D37D44CBE0}" destId="{46C244C0-016E-4FB0-A4CD-F4AA1713F201}" srcOrd="0" destOrd="0" presId="urn:microsoft.com/office/officeart/2005/8/layout/hierarchy3"/>
    <dgm:cxn modelId="{B888A278-576C-4312-815B-522375147909}" type="presParOf" srcId="{0ACEF29D-A989-48F2-8ED7-85D37D44CBE0}" destId="{AAD6D5F5-0FF9-402B-95BF-951BA3B9716C}" srcOrd="1" destOrd="0" presId="urn:microsoft.com/office/officeart/2005/8/layout/hierarchy3"/>
    <dgm:cxn modelId="{F6C82868-0F86-46B1-8F9D-2DC61226A206}" type="presParOf" srcId="{0ACEF29D-A989-48F2-8ED7-85D37D44CBE0}" destId="{13748907-5E93-49C2-B71D-AD6F0199AD72}" srcOrd="2" destOrd="0" presId="urn:microsoft.com/office/officeart/2005/8/layout/hierarchy3"/>
    <dgm:cxn modelId="{0A09E047-57B0-4DC0-8D05-530DD8DBBD88}" type="presParOf" srcId="{0ACEF29D-A989-48F2-8ED7-85D37D44CBE0}" destId="{E632FE4B-8233-46F4-B063-786AA44E2CB4}" srcOrd="3" destOrd="0" presId="urn:microsoft.com/office/officeart/2005/8/layout/hierarchy3"/>
    <dgm:cxn modelId="{9BFCC295-1D90-4AA6-B6A1-73DC22611996}" type="presParOf" srcId="{0ACEF29D-A989-48F2-8ED7-85D37D44CBE0}" destId="{490CAB87-CE60-4A39-B515-56113ADE185A}" srcOrd="4" destOrd="0" presId="urn:microsoft.com/office/officeart/2005/8/layout/hierarchy3"/>
    <dgm:cxn modelId="{74DA90AF-C243-43FD-A3AD-2FDAD53D05B3}" type="presParOf" srcId="{0ACEF29D-A989-48F2-8ED7-85D37D44CBE0}" destId="{2240A48E-9A91-4DBE-BC6F-2AFF8BB50337}" srcOrd="5" destOrd="0" presId="urn:microsoft.com/office/officeart/2005/8/layout/hierarchy3"/>
    <dgm:cxn modelId="{963D9E4C-3871-49A8-BDDE-9A617060D314}" type="presParOf" srcId="{0ACEF29D-A989-48F2-8ED7-85D37D44CBE0}" destId="{9D03F12A-A4F5-447C-AC51-51497ABAB2C4}" srcOrd="6" destOrd="0" presId="urn:microsoft.com/office/officeart/2005/8/layout/hierarchy3"/>
    <dgm:cxn modelId="{60942FCA-5AFC-4080-A713-2DBFBE479E6B}" type="presParOf" srcId="{0ACEF29D-A989-48F2-8ED7-85D37D44CBE0}" destId="{FB231493-2937-4841-B3FD-0EDAFA472576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66FD34B-753F-4128-803F-51A77BEE5FF6}">
      <dsp:nvSpPr>
        <dsp:cNvPr id="0" name=""/>
        <dsp:cNvSpPr/>
      </dsp:nvSpPr>
      <dsp:spPr>
        <a:xfrm>
          <a:off x="5153" y="868563"/>
          <a:ext cx="3014124" cy="5287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</a:rPr>
            <a:t>макросоциальные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20640" y="884050"/>
        <a:ext cx="2983150" cy="497790"/>
      </dsp:txXfrm>
    </dsp:sp>
    <dsp:sp modelId="{CCD067EF-FBB8-4DA0-B318-AE3C96FBF868}">
      <dsp:nvSpPr>
        <dsp:cNvPr id="0" name=""/>
        <dsp:cNvSpPr/>
      </dsp:nvSpPr>
      <dsp:spPr>
        <a:xfrm>
          <a:off x="306565" y="1397328"/>
          <a:ext cx="301412" cy="10526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52671"/>
              </a:lnTo>
              <a:lnTo>
                <a:pt x="301412" y="105267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34D386-DC99-44AA-9028-18A4576F4418}">
      <dsp:nvSpPr>
        <dsp:cNvPr id="0" name=""/>
        <dsp:cNvSpPr/>
      </dsp:nvSpPr>
      <dsp:spPr>
        <a:xfrm>
          <a:off x="607977" y="1613354"/>
          <a:ext cx="2767435" cy="167329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Неблагоприятные процессы в обществе</a:t>
          </a:r>
          <a:endParaRPr lang="ru-RU" sz="2400" b="1" kern="1200" dirty="0"/>
        </a:p>
      </dsp:txBody>
      <dsp:txXfrm>
        <a:off x="656986" y="1662363"/>
        <a:ext cx="2669417" cy="1575272"/>
      </dsp:txXfrm>
    </dsp:sp>
    <dsp:sp modelId="{A7982B15-24A4-464D-9023-412260D26516}">
      <dsp:nvSpPr>
        <dsp:cNvPr id="0" name=""/>
        <dsp:cNvSpPr/>
      </dsp:nvSpPr>
      <dsp:spPr>
        <a:xfrm>
          <a:off x="3451330" y="868563"/>
          <a:ext cx="2867174" cy="59790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>
              <a:solidFill>
                <a:schemeClr val="tx1"/>
              </a:solidFill>
            </a:rPr>
            <a:t>микросоциальные</a:t>
          </a:r>
          <a:endParaRPr lang="ru-RU" sz="2600" b="1" kern="1200" dirty="0">
            <a:solidFill>
              <a:schemeClr val="tx1"/>
            </a:solidFill>
          </a:endParaRPr>
        </a:p>
      </dsp:txBody>
      <dsp:txXfrm>
        <a:off x="3468842" y="886075"/>
        <a:ext cx="2832150" cy="562885"/>
      </dsp:txXfrm>
    </dsp:sp>
    <dsp:sp modelId="{EE8019B4-770A-4B85-80DF-4A78965B354F}">
      <dsp:nvSpPr>
        <dsp:cNvPr id="0" name=""/>
        <dsp:cNvSpPr/>
      </dsp:nvSpPr>
      <dsp:spPr>
        <a:xfrm>
          <a:off x="3738048" y="1466473"/>
          <a:ext cx="286717" cy="6480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48079"/>
              </a:lnTo>
              <a:lnTo>
                <a:pt x="286717" y="64807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E0E191-C5A1-4A60-9D60-62EBD25F9054}">
      <dsp:nvSpPr>
        <dsp:cNvPr id="0" name=""/>
        <dsp:cNvSpPr/>
      </dsp:nvSpPr>
      <dsp:spPr>
        <a:xfrm>
          <a:off x="4024765" y="1682500"/>
          <a:ext cx="2030359" cy="8641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Семейные взаимодействия</a:t>
          </a:r>
          <a:endParaRPr lang="ru-RU" sz="2400" b="1" kern="1200" dirty="0"/>
        </a:p>
      </dsp:txBody>
      <dsp:txXfrm>
        <a:off x="4050074" y="1707809"/>
        <a:ext cx="1979741" cy="813488"/>
      </dsp:txXfrm>
    </dsp:sp>
    <dsp:sp modelId="{E67F6EF9-90F4-4E39-9919-0203FE6EE48C}">
      <dsp:nvSpPr>
        <dsp:cNvPr id="0" name=""/>
        <dsp:cNvSpPr/>
      </dsp:nvSpPr>
      <dsp:spPr>
        <a:xfrm>
          <a:off x="3738048" y="1466473"/>
          <a:ext cx="286717" cy="17282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28212"/>
              </a:lnTo>
              <a:lnTo>
                <a:pt x="286717" y="172821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1D31AF-99F7-448E-B951-41E8EE651ED9}">
      <dsp:nvSpPr>
        <dsp:cNvPr id="0" name=""/>
        <dsp:cNvSpPr/>
      </dsp:nvSpPr>
      <dsp:spPr>
        <a:xfrm>
          <a:off x="4024765" y="2762633"/>
          <a:ext cx="2610569" cy="8641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b="1" kern="1200" dirty="0" smtClean="0"/>
            <a:t>Внесемейные взаимодействия</a:t>
          </a:r>
          <a:endParaRPr lang="ru-RU" sz="2600" b="1" kern="1200" dirty="0"/>
        </a:p>
      </dsp:txBody>
      <dsp:txXfrm>
        <a:off x="4050074" y="2787942"/>
        <a:ext cx="2559951" cy="81348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760793-7675-4000-A812-8D173F1BA194}">
      <dsp:nvSpPr>
        <dsp:cNvPr id="0" name=""/>
        <dsp:cNvSpPr/>
      </dsp:nvSpPr>
      <dsp:spPr>
        <a:xfrm>
          <a:off x="0" y="464019"/>
          <a:ext cx="6096000" cy="781200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5949BD-90F4-4DC1-ACD8-9244952196BC}">
      <dsp:nvSpPr>
        <dsp:cNvPr id="0" name=""/>
        <dsp:cNvSpPr/>
      </dsp:nvSpPr>
      <dsp:spPr>
        <a:xfrm>
          <a:off x="288032" y="0"/>
          <a:ext cx="426720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smtClean="0">
              <a:solidFill>
                <a:schemeClr val="tx1"/>
              </a:solidFill>
            </a:rPr>
            <a:t>половые</a:t>
          </a:r>
          <a:endParaRPr lang="ru-RU" sz="3100" b="1" kern="1200" dirty="0">
            <a:solidFill>
              <a:schemeClr val="tx1"/>
            </a:solidFill>
          </a:endParaRPr>
        </a:p>
      </dsp:txBody>
      <dsp:txXfrm>
        <a:off x="332704" y="44672"/>
        <a:ext cx="4177856" cy="825776"/>
      </dsp:txXfrm>
    </dsp:sp>
    <dsp:sp modelId="{769A6145-C568-451E-A612-03913952C799}">
      <dsp:nvSpPr>
        <dsp:cNvPr id="0" name=""/>
        <dsp:cNvSpPr/>
      </dsp:nvSpPr>
      <dsp:spPr>
        <a:xfrm>
          <a:off x="0" y="1870179"/>
          <a:ext cx="6096000" cy="781200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628417-E612-449F-B6D1-57E156AA5DC0}">
      <dsp:nvSpPr>
        <dsp:cNvPr id="0" name=""/>
        <dsp:cNvSpPr/>
      </dsp:nvSpPr>
      <dsp:spPr>
        <a:xfrm>
          <a:off x="304800" y="1412619"/>
          <a:ext cx="426720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smtClean="0">
              <a:solidFill>
                <a:schemeClr val="tx1"/>
              </a:solidFill>
            </a:rPr>
            <a:t>расовые</a:t>
          </a:r>
          <a:endParaRPr lang="ru-RU" sz="3100" b="1" kern="1200" dirty="0">
            <a:solidFill>
              <a:schemeClr val="tx1"/>
            </a:solidFill>
          </a:endParaRPr>
        </a:p>
      </dsp:txBody>
      <dsp:txXfrm>
        <a:off x="349472" y="1457291"/>
        <a:ext cx="4177856" cy="825776"/>
      </dsp:txXfrm>
    </dsp:sp>
    <dsp:sp modelId="{1547397E-3781-4FA9-97F4-532663DE7ADB}">
      <dsp:nvSpPr>
        <dsp:cNvPr id="0" name=""/>
        <dsp:cNvSpPr/>
      </dsp:nvSpPr>
      <dsp:spPr>
        <a:xfrm>
          <a:off x="0" y="3276340"/>
          <a:ext cx="6096000" cy="781200"/>
        </a:xfrm>
        <a:prstGeom prst="rect">
          <a:avLst/>
        </a:prstGeom>
        <a:solidFill>
          <a:schemeClr val="accent1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C8DCF4-40E4-42A9-A5CF-0CC43CA37C74}">
      <dsp:nvSpPr>
        <dsp:cNvPr id="0" name=""/>
        <dsp:cNvSpPr/>
      </dsp:nvSpPr>
      <dsp:spPr>
        <a:xfrm>
          <a:off x="304800" y="2818780"/>
          <a:ext cx="4267200" cy="915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100" b="1" kern="1200" dirty="0" smtClean="0">
              <a:solidFill>
                <a:schemeClr val="tx1"/>
              </a:solidFill>
            </a:rPr>
            <a:t>конституциональные</a:t>
          </a:r>
          <a:endParaRPr lang="ru-RU" sz="3100" b="1" kern="1200" dirty="0">
            <a:solidFill>
              <a:schemeClr val="tx1"/>
            </a:solidFill>
          </a:endParaRPr>
        </a:p>
      </dsp:txBody>
      <dsp:txXfrm>
        <a:off x="349472" y="2863452"/>
        <a:ext cx="4177856" cy="82577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D88585-C78E-4F3A-8D33-199ACA234283}">
      <dsp:nvSpPr>
        <dsp:cNvPr id="0" name=""/>
        <dsp:cNvSpPr/>
      </dsp:nvSpPr>
      <dsp:spPr>
        <a:xfrm>
          <a:off x="211325" y="3"/>
          <a:ext cx="3569148" cy="38522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</a:rPr>
            <a:t>химические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222608" y="11286"/>
        <a:ext cx="3546582" cy="362659"/>
      </dsp:txXfrm>
    </dsp:sp>
    <dsp:sp modelId="{A2E0539F-EE7B-471A-A32B-67266CB0879C}">
      <dsp:nvSpPr>
        <dsp:cNvPr id="0" name=""/>
        <dsp:cNvSpPr/>
      </dsp:nvSpPr>
      <dsp:spPr>
        <a:xfrm>
          <a:off x="568240" y="385228"/>
          <a:ext cx="208291" cy="5850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5014"/>
              </a:lnTo>
              <a:lnTo>
                <a:pt x="208291" y="585014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427DF18-FDCB-41B1-9BC0-7705EAFDD470}">
      <dsp:nvSpPr>
        <dsp:cNvPr id="0" name=""/>
        <dsp:cNvSpPr/>
      </dsp:nvSpPr>
      <dsp:spPr>
        <a:xfrm>
          <a:off x="776532" y="683186"/>
          <a:ext cx="3543971" cy="574113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  <a:alpha val="89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алкогольная</a:t>
          </a:r>
          <a:endParaRPr lang="ru-RU" sz="2400" b="1" kern="1200" dirty="0"/>
        </a:p>
      </dsp:txBody>
      <dsp:txXfrm>
        <a:off x="793347" y="700001"/>
        <a:ext cx="3510341" cy="540483"/>
      </dsp:txXfrm>
    </dsp:sp>
    <dsp:sp modelId="{F94AD80F-1771-426B-8080-190B7B41EC0C}">
      <dsp:nvSpPr>
        <dsp:cNvPr id="0" name=""/>
        <dsp:cNvSpPr/>
      </dsp:nvSpPr>
      <dsp:spPr>
        <a:xfrm>
          <a:off x="568240" y="385228"/>
          <a:ext cx="247213" cy="145226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52266"/>
              </a:lnTo>
              <a:lnTo>
                <a:pt x="247213" y="145226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135DB1-FEC4-42AF-B96D-25BD4D439C0A}">
      <dsp:nvSpPr>
        <dsp:cNvPr id="0" name=""/>
        <dsp:cNvSpPr/>
      </dsp:nvSpPr>
      <dsp:spPr>
        <a:xfrm>
          <a:off x="815454" y="1571251"/>
          <a:ext cx="3510740" cy="532488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наркотическая</a:t>
          </a:r>
          <a:endParaRPr lang="ru-RU" sz="2400" b="1" kern="1200" dirty="0"/>
        </a:p>
      </dsp:txBody>
      <dsp:txXfrm>
        <a:off x="831050" y="1586847"/>
        <a:ext cx="3479548" cy="501296"/>
      </dsp:txXfrm>
    </dsp:sp>
    <dsp:sp modelId="{F34B2A48-9A26-435E-A33F-B834855DAE56}">
      <dsp:nvSpPr>
        <dsp:cNvPr id="0" name=""/>
        <dsp:cNvSpPr/>
      </dsp:nvSpPr>
      <dsp:spPr>
        <a:xfrm>
          <a:off x="568240" y="385228"/>
          <a:ext cx="229583" cy="23292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29256"/>
              </a:lnTo>
              <a:lnTo>
                <a:pt x="229583" y="2329256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08E2862-EA2B-4141-AEB0-49BFA51FE3CA}">
      <dsp:nvSpPr>
        <dsp:cNvPr id="0" name=""/>
        <dsp:cNvSpPr/>
      </dsp:nvSpPr>
      <dsp:spPr>
        <a:xfrm>
          <a:off x="797823" y="2438397"/>
          <a:ext cx="3535235" cy="552175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пищевая</a:t>
          </a:r>
          <a:endParaRPr lang="ru-RU" sz="2400" b="1" kern="1200" dirty="0"/>
        </a:p>
      </dsp:txBody>
      <dsp:txXfrm>
        <a:off x="813996" y="2454570"/>
        <a:ext cx="3502889" cy="519829"/>
      </dsp:txXfrm>
    </dsp:sp>
    <dsp:sp modelId="{A4FCF95D-79E8-4399-83F6-091BB5F024FA}">
      <dsp:nvSpPr>
        <dsp:cNvPr id="0" name=""/>
        <dsp:cNvSpPr/>
      </dsp:nvSpPr>
      <dsp:spPr>
        <a:xfrm>
          <a:off x="568240" y="385228"/>
          <a:ext cx="284802" cy="320034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200341"/>
              </a:lnTo>
              <a:lnTo>
                <a:pt x="284802" y="320034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3FEDF5E-2E82-4F27-B742-831D7CB01AAC}">
      <dsp:nvSpPr>
        <dsp:cNvPr id="0" name=""/>
        <dsp:cNvSpPr/>
      </dsp:nvSpPr>
      <dsp:spPr>
        <a:xfrm>
          <a:off x="853042" y="3321453"/>
          <a:ext cx="3467779" cy="52823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/>
            <a:t>никотиновая</a:t>
          </a:r>
          <a:endParaRPr lang="ru-RU" sz="2400" b="1" kern="1200" dirty="0"/>
        </a:p>
      </dsp:txBody>
      <dsp:txXfrm>
        <a:off x="868513" y="3336924"/>
        <a:ext cx="3436837" cy="497292"/>
      </dsp:txXfrm>
    </dsp:sp>
    <dsp:sp modelId="{DE709395-71C3-45F1-8C5F-19C119FFDE99}">
      <dsp:nvSpPr>
        <dsp:cNvPr id="0" name=""/>
        <dsp:cNvSpPr/>
      </dsp:nvSpPr>
      <dsp:spPr>
        <a:xfrm>
          <a:off x="4172900" y="8260"/>
          <a:ext cx="4247319" cy="35786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chemeClr val="tx1"/>
              </a:solidFill>
            </a:rPr>
            <a:t>нехимические</a:t>
          </a:r>
          <a:endParaRPr lang="ru-RU" sz="2800" b="1" kern="1200" dirty="0">
            <a:solidFill>
              <a:schemeClr val="tx1"/>
            </a:solidFill>
          </a:endParaRPr>
        </a:p>
      </dsp:txBody>
      <dsp:txXfrm>
        <a:off x="4183381" y="18741"/>
        <a:ext cx="4226357" cy="336902"/>
      </dsp:txXfrm>
    </dsp:sp>
    <dsp:sp modelId="{46C244C0-016E-4FB0-A4CD-F4AA1713F201}">
      <dsp:nvSpPr>
        <dsp:cNvPr id="0" name=""/>
        <dsp:cNvSpPr/>
      </dsp:nvSpPr>
      <dsp:spPr>
        <a:xfrm>
          <a:off x="4597632" y="366125"/>
          <a:ext cx="447590" cy="62721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27212"/>
              </a:lnTo>
              <a:lnTo>
                <a:pt x="447590" y="627212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AD6D5F5-0FF9-402B-95BF-951BA3B9716C}">
      <dsp:nvSpPr>
        <dsp:cNvPr id="0" name=""/>
        <dsp:cNvSpPr/>
      </dsp:nvSpPr>
      <dsp:spPr>
        <a:xfrm>
          <a:off x="5045222" y="685673"/>
          <a:ext cx="2658978" cy="615328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/>
            <a:t>компьютерная</a:t>
          </a:r>
          <a:endParaRPr lang="ru-RU" sz="2000" b="1" kern="1200" dirty="0"/>
        </a:p>
      </dsp:txBody>
      <dsp:txXfrm>
        <a:off x="5063244" y="703695"/>
        <a:ext cx="2622934" cy="579284"/>
      </dsp:txXfrm>
    </dsp:sp>
    <dsp:sp modelId="{13748907-5E93-49C2-B71D-AD6F0199AD72}">
      <dsp:nvSpPr>
        <dsp:cNvPr id="0" name=""/>
        <dsp:cNvSpPr/>
      </dsp:nvSpPr>
      <dsp:spPr>
        <a:xfrm>
          <a:off x="4597632" y="366125"/>
          <a:ext cx="447590" cy="147651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76517"/>
              </a:lnTo>
              <a:lnTo>
                <a:pt x="447590" y="147651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32FE4B-8233-46F4-B063-786AA44E2CB4}">
      <dsp:nvSpPr>
        <dsp:cNvPr id="0" name=""/>
        <dsp:cNvSpPr/>
      </dsp:nvSpPr>
      <dsp:spPr>
        <a:xfrm>
          <a:off x="5045222" y="1611918"/>
          <a:ext cx="2764759" cy="46144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азартные игры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5058737" y="1625433"/>
        <a:ext cx="2737729" cy="434419"/>
      </dsp:txXfrm>
    </dsp:sp>
    <dsp:sp modelId="{490CAB87-CE60-4A39-B515-56113ADE185A}">
      <dsp:nvSpPr>
        <dsp:cNvPr id="0" name=""/>
        <dsp:cNvSpPr/>
      </dsp:nvSpPr>
      <dsp:spPr>
        <a:xfrm>
          <a:off x="4597632" y="366125"/>
          <a:ext cx="457002" cy="217146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1460"/>
              </a:lnTo>
              <a:lnTo>
                <a:pt x="457002" y="217146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40A48E-9A91-4DBE-BC6F-2AFF8BB50337}">
      <dsp:nvSpPr>
        <dsp:cNvPr id="0" name=""/>
        <dsp:cNvSpPr/>
      </dsp:nvSpPr>
      <dsp:spPr>
        <a:xfrm>
          <a:off x="5054634" y="2296743"/>
          <a:ext cx="1989866" cy="48168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chemeClr val="tx1"/>
              </a:solidFill>
            </a:rPr>
            <a:t>шопоголизм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5068742" y="2310851"/>
        <a:ext cx="1961650" cy="453468"/>
      </dsp:txXfrm>
    </dsp:sp>
    <dsp:sp modelId="{9D03F12A-A4F5-447C-AC51-51497ABAB2C4}">
      <dsp:nvSpPr>
        <dsp:cNvPr id="0" name=""/>
        <dsp:cNvSpPr/>
      </dsp:nvSpPr>
      <dsp:spPr>
        <a:xfrm>
          <a:off x="4597632" y="366125"/>
          <a:ext cx="414777" cy="28227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22743"/>
              </a:lnTo>
              <a:lnTo>
                <a:pt x="414777" y="282274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B231493-2937-4841-B3FD-0EDAFA472576}">
      <dsp:nvSpPr>
        <dsp:cNvPr id="0" name=""/>
        <dsp:cNvSpPr/>
      </dsp:nvSpPr>
      <dsp:spPr>
        <a:xfrm>
          <a:off x="5012409" y="2924621"/>
          <a:ext cx="3342915" cy="528495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  <a:alpha val="9000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</a:rPr>
            <a:t>эмоциональная</a:t>
          </a:r>
          <a:r>
            <a:rPr lang="ru-RU" sz="1300" kern="1200" dirty="0" smtClean="0"/>
            <a:t> </a:t>
          </a:r>
          <a:endParaRPr lang="ru-RU" sz="1300" kern="1200" dirty="0"/>
        </a:p>
      </dsp:txBody>
      <dsp:txXfrm>
        <a:off x="5027888" y="2940100"/>
        <a:ext cx="3311957" cy="4975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195696-82DF-4557-858C-7D770F061ED4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6D8F01-2727-4E4A-AA24-F42022CDA27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438317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D6D8F01-2727-4E4A-AA24-F42022CDA275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34063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09B232F6-14E1-448D-8606-450D669C3B69}" type="datetimeFigureOut">
              <a:rPr lang="ru-RU" smtClean="0"/>
              <a:pPr/>
              <a:t>22.01.2019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6EA5020B-DED7-4131-B42B-FCBF15AE425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АДДИКЦИИ К</a:t>
            </a:r>
            <a:br>
              <a:rPr lang="ru-RU" dirty="0" smtClean="0">
                <a:solidFill>
                  <a:schemeClr val="tx1"/>
                </a:solidFill>
              </a:rPr>
            </a:br>
            <a:r>
              <a:rPr lang="ru-RU" dirty="0" smtClean="0">
                <a:solidFill>
                  <a:schemeClr val="tx1"/>
                </a:solidFill>
              </a:rPr>
              <a:t> ЭКСТРЕМАЛЬНЫМ ВИДАМ СПОРТА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57627"/>
            <a:ext cx="6400800" cy="1171573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Кафедра педагогики и психологии НГМУ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92882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Что такое </a:t>
            </a:r>
            <a:r>
              <a:rPr lang="ru-RU" b="1" dirty="0" err="1" smtClean="0">
                <a:solidFill>
                  <a:schemeClr val="tx1"/>
                </a:solidFill>
              </a:rPr>
              <a:t>аддикции</a:t>
            </a:r>
            <a:r>
              <a:rPr lang="ru-RU" b="1" dirty="0" smtClean="0">
                <a:solidFill>
                  <a:schemeClr val="tx1"/>
                </a:solidFill>
              </a:rPr>
              <a:t>: общая характеристика и виды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870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43346" y="990600"/>
            <a:ext cx="8700654" cy="5562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2800" b="1" dirty="0" smtClean="0"/>
              <a:t>1</a:t>
            </a:r>
            <a:r>
              <a:rPr lang="ru-RU" sz="2800" b="1" dirty="0" smtClean="0">
                <a:solidFill>
                  <a:schemeClr val="tx1"/>
                </a:solidFill>
              </a:rPr>
              <a:t>. Понятие аддикции;</a:t>
            </a:r>
          </a:p>
          <a:p>
            <a:pPr marL="0" indent="0">
              <a:buNone/>
            </a:pPr>
            <a:r>
              <a:rPr lang="ru-RU" sz="2800" b="1" dirty="0">
                <a:solidFill>
                  <a:schemeClr val="tx1"/>
                </a:solidFill>
              </a:rPr>
              <a:t>2</a:t>
            </a:r>
            <a:r>
              <a:rPr lang="ru-RU" sz="2800" b="1" dirty="0" smtClean="0">
                <a:solidFill>
                  <a:schemeClr val="tx1"/>
                </a:solidFill>
              </a:rPr>
              <a:t>. Особенности аддиктивного поведения;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3. Этапы формирования аддиктивного процесса;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4. Факторы развития </a:t>
            </a:r>
            <a:r>
              <a:rPr lang="ru-RU" sz="2800" b="1" dirty="0" err="1" smtClean="0">
                <a:solidFill>
                  <a:schemeClr val="tx1"/>
                </a:solidFill>
              </a:rPr>
              <a:t>аддиктивного</a:t>
            </a:r>
            <a:r>
              <a:rPr lang="ru-RU" sz="2800" b="1" dirty="0" smtClean="0">
                <a:solidFill>
                  <a:schemeClr val="tx1"/>
                </a:solidFill>
              </a:rPr>
              <a:t> поведения;</a:t>
            </a:r>
          </a:p>
          <a:p>
            <a:pPr marL="0" indent="0">
              <a:buNone/>
            </a:pPr>
            <a:r>
              <a:rPr lang="ru-RU" sz="2800" b="1" dirty="0">
                <a:solidFill>
                  <a:schemeClr val="tx1"/>
                </a:solidFill>
              </a:rPr>
              <a:t>5</a:t>
            </a:r>
            <a:r>
              <a:rPr lang="ru-RU" sz="2800" b="1" dirty="0" smtClean="0">
                <a:solidFill>
                  <a:schemeClr val="tx1"/>
                </a:solidFill>
              </a:rPr>
              <a:t>. </a:t>
            </a:r>
            <a:r>
              <a:rPr lang="ru-RU" sz="2800" b="1" dirty="0">
                <a:solidFill>
                  <a:schemeClr val="tx1"/>
                </a:solidFill>
              </a:rPr>
              <a:t>Виды зависимостей</a:t>
            </a:r>
            <a:r>
              <a:rPr lang="ru-RU" sz="2800" b="1" dirty="0" smtClean="0">
                <a:solidFill>
                  <a:schemeClr val="tx1"/>
                </a:solidFill>
              </a:rPr>
              <a:t>;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6.Зависимость или спорт?;</a:t>
            </a:r>
          </a:p>
          <a:p>
            <a:pPr marL="0" indent="0">
              <a:buNone/>
            </a:pPr>
            <a:r>
              <a:rPr lang="ru-RU" sz="2800" b="1" dirty="0">
                <a:solidFill>
                  <a:schemeClr val="tx1"/>
                </a:solidFill>
              </a:rPr>
              <a:t>7</a:t>
            </a:r>
            <a:r>
              <a:rPr lang="ru-RU" sz="2800" b="1" dirty="0" smtClean="0">
                <a:solidFill>
                  <a:schemeClr val="tx1"/>
                </a:solidFill>
              </a:rPr>
              <a:t>.Экстримальные виды спорта;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chemeClr val="tx1"/>
                </a:solidFill>
              </a:rPr>
              <a:t>8. Общие черты людей с аддиктивным поведением.</a:t>
            </a:r>
          </a:p>
          <a:p>
            <a:pPr marL="0" indent="0">
              <a:buNone/>
            </a:pPr>
            <a:r>
              <a:rPr lang="ru-RU" sz="2800" b="1" dirty="0">
                <a:solidFill>
                  <a:schemeClr val="tx1"/>
                </a:solidFill>
              </a:rPr>
              <a:t>9</a:t>
            </a:r>
            <a:r>
              <a:rPr lang="ru-RU" sz="2800" b="1" dirty="0" smtClean="0">
                <a:solidFill>
                  <a:schemeClr val="tx1"/>
                </a:solidFill>
              </a:rPr>
              <a:t>. </a:t>
            </a:r>
            <a:r>
              <a:rPr lang="ru-RU" sz="2800" b="1" dirty="0">
                <a:solidFill>
                  <a:schemeClr val="tx1"/>
                </a:solidFill>
              </a:rPr>
              <a:t>Общие направления и этапы работы с зависимостью;</a:t>
            </a:r>
          </a:p>
          <a:p>
            <a:pPr marL="0" indent="0">
              <a:buNone/>
            </a:pPr>
            <a:endParaRPr lang="ru-RU" sz="2800" b="1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sz="2800" b="1" dirty="0" smtClean="0">
              <a:solidFill>
                <a:schemeClr val="tx1"/>
              </a:solidFill>
            </a:endParaRPr>
          </a:p>
          <a:p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0273" y="0"/>
            <a:ext cx="8229600" cy="1252728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план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2664860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67833" y="1591056"/>
            <a:ext cx="7408333" cy="4657344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spcAft>
                <a:spcPts val="1000"/>
              </a:spcAft>
              <a:buNone/>
            </a:pP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Aддикция — 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ощущаемая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человеком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 навязчивая потребность к определенной деятельности. Термин часто употребляется для таких явлений, 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как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лекарственная зависимость, наркомания, 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но 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в наше время 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применяется и к 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нехимическим зависимостям, 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таким, 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как </a:t>
            </a:r>
            <a:r>
              <a:rPr lang="ru-RU" sz="2800" dirty="0" err="1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игромания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,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 </a:t>
            </a:r>
            <a:r>
              <a:rPr lang="ru-RU" sz="2800" dirty="0" err="1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шопоголизм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,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переедание,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 </a:t>
            </a:r>
            <a:r>
              <a:rPr lang="ru-RU" sz="2800" dirty="0" smtClean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и</a:t>
            </a:r>
            <a:r>
              <a:rPr lang="ru-RU" sz="2800" dirty="0">
                <a:solidFill>
                  <a:schemeClr val="tx1"/>
                </a:solidFill>
                <a:latin typeface="Calibri"/>
                <a:ea typeface="Calibri"/>
                <a:cs typeface="Times New Roman"/>
              </a:rPr>
              <a:t> т. п.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Понятие аддикции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85178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Особенности </a:t>
            </a:r>
            <a:r>
              <a:rPr lang="ru-RU" dirty="0" err="1">
                <a:solidFill>
                  <a:schemeClr val="tx1"/>
                </a:solidFill>
              </a:rPr>
              <a:t>аддиктивного</a:t>
            </a:r>
            <a:r>
              <a:rPr lang="ru-RU" dirty="0">
                <a:solidFill>
                  <a:schemeClr val="tx1"/>
                </a:solidFill>
              </a:rPr>
              <a:t> поведения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762000" y="1682008"/>
            <a:ext cx="37338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1.Непреодолимость увлечения  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562600" y="1512730"/>
            <a:ext cx="29718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2.</a:t>
            </a:r>
          </a:p>
          <a:p>
            <a:r>
              <a:rPr lang="ru-RU" sz="2800" b="1" dirty="0" smtClean="0"/>
              <a:t>Импульсивность исполнения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628900" y="3118020"/>
            <a:ext cx="3200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3.</a:t>
            </a:r>
          </a:p>
          <a:p>
            <a:r>
              <a:rPr lang="ru-RU" sz="2800" b="1" dirty="0" err="1" smtClean="0"/>
              <a:t>Вольносытность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20617253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67833" y="2133600"/>
            <a:ext cx="7408333" cy="4535107"/>
          </a:xfrm>
        </p:spPr>
        <p:txBody>
          <a:bodyPr>
            <a:normAutofit fontScale="47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5900" b="1" dirty="0" smtClean="0">
                <a:solidFill>
                  <a:schemeClr val="tx1"/>
                </a:solidFill>
              </a:rPr>
              <a:t>Изменение психических состояний до фиксации в сознании этой связи;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5900" b="1" dirty="0" smtClean="0">
                <a:solidFill>
                  <a:schemeClr val="tx1"/>
                </a:solidFill>
              </a:rPr>
              <a:t>Установление </a:t>
            </a:r>
            <a:r>
              <a:rPr lang="ru-RU" sz="5900" b="1" dirty="0">
                <a:solidFill>
                  <a:schemeClr val="tx1"/>
                </a:solidFill>
              </a:rPr>
              <a:t>определенной частоты реализации аддиктивного </a:t>
            </a:r>
            <a:r>
              <a:rPr lang="ru-RU" sz="5900" b="1" dirty="0" smtClean="0">
                <a:solidFill>
                  <a:schemeClr val="tx1"/>
                </a:solidFill>
              </a:rPr>
              <a:t>поведения;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5900" b="1" dirty="0">
                <a:solidFill>
                  <a:schemeClr val="tx1"/>
                </a:solidFill>
              </a:rPr>
              <a:t>Развитие аддиктивного поведения и его доминирование с изменением стиля жизни и отношений с окружающими; </a:t>
            </a:r>
            <a:endParaRPr lang="ru-RU" sz="5900" b="1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ru-RU" sz="5900" b="1" dirty="0" smtClean="0">
                <a:solidFill>
                  <a:schemeClr val="tx1"/>
                </a:solidFill>
              </a:rPr>
              <a:t>Отсутствие удовольствия от </a:t>
            </a:r>
            <a:r>
              <a:rPr lang="ru-RU" sz="5900" b="1" dirty="0" err="1" smtClean="0">
                <a:solidFill>
                  <a:schemeClr val="tx1"/>
                </a:solidFill>
              </a:rPr>
              <a:t>аддиктивного</a:t>
            </a:r>
            <a:r>
              <a:rPr lang="ru-RU" sz="5900" b="1" dirty="0" smtClean="0">
                <a:solidFill>
                  <a:schemeClr val="tx1"/>
                </a:solidFill>
              </a:rPr>
              <a:t> поведения;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5900" b="1" dirty="0" smtClean="0">
                <a:solidFill>
                  <a:schemeClr val="tx1"/>
                </a:solidFill>
              </a:rPr>
              <a:t>Разрушение </a:t>
            </a:r>
            <a:r>
              <a:rPr lang="ru-RU" sz="5900" b="1" dirty="0">
                <a:solidFill>
                  <a:schemeClr val="tx1"/>
                </a:solidFill>
              </a:rPr>
              <a:t>психических, биологических и физических процессов в организме.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Этапы формирования аддиктивного процесса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02540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Факторы развития </a:t>
            </a:r>
            <a:r>
              <a:rPr lang="ru-RU" dirty="0" err="1">
                <a:solidFill>
                  <a:schemeClr val="tx1"/>
                </a:solidFill>
              </a:rPr>
              <a:t>аддиктивного</a:t>
            </a:r>
            <a:r>
              <a:rPr lang="ru-RU" dirty="0">
                <a:solidFill>
                  <a:schemeClr val="tx1"/>
                </a:solidFill>
              </a:rPr>
              <a:t> поведения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457200" y="2514600"/>
            <a:ext cx="3657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Средовые факторы</a:t>
            </a:r>
            <a:endParaRPr lang="ru-RU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57200" y="3484310"/>
            <a:ext cx="3429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Биологические факторы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57200" y="5257800"/>
            <a:ext cx="3505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/>
              <a:t>Психологические факторы</a:t>
            </a:r>
            <a:endParaRPr lang="ru-RU" sz="2800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6470" y="3886200"/>
            <a:ext cx="4950328" cy="2678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964360">
            <a:off x="4849804" y="1888155"/>
            <a:ext cx="2493407" cy="2458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5975749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	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Средовые факторы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3383836071"/>
              </p:ext>
            </p:extLst>
          </p:nvPr>
        </p:nvGraphicFramePr>
        <p:xfrm>
          <a:off x="1219200" y="1644714"/>
          <a:ext cx="6640488" cy="44953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5373216"/>
            <a:ext cx="4714875" cy="148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3834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91536" y="2996952"/>
            <a:ext cx="2504636" cy="3088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Биологические факторы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2837166082"/>
              </p:ext>
            </p:extLst>
          </p:nvPr>
        </p:nvGraphicFramePr>
        <p:xfrm>
          <a:off x="395536" y="2492896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xmlns="" val="3822419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348880"/>
            <a:ext cx="7408333" cy="3777283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chemeClr val="tx1"/>
                </a:solidFill>
              </a:rPr>
              <a:t>Снижение переносимости трудностей повседневной жизни;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chemeClr val="tx1"/>
                </a:solidFill>
              </a:rPr>
              <a:t>Скрытый комплекс неполноценности;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chemeClr val="tx1"/>
                </a:solidFill>
              </a:rPr>
              <a:t>Внешняя социальность сочетается со стойкими эмоциональными контактами;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chemeClr val="tx1"/>
                </a:solidFill>
              </a:rPr>
              <a:t>Стремление обвинять людей;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chemeClr val="tx1"/>
                </a:solidFill>
              </a:rPr>
              <a:t>Стремление уйти от ответственности принятия решений;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chemeClr val="tx1"/>
                </a:solidFill>
              </a:rPr>
              <a:t>Стереотипность и ригидность поведения;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chemeClr val="tx1"/>
                </a:solidFill>
              </a:rPr>
              <a:t>Повышенная тревожность;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chemeClr val="tx1"/>
                </a:solidFill>
              </a:rPr>
              <a:t>Эгоцентризм;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800" b="1" dirty="0" smtClean="0">
                <a:solidFill>
                  <a:schemeClr val="tx1"/>
                </a:solidFill>
              </a:rPr>
              <a:t>Зависимость как свойство личности.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Психологические факторы</a:t>
            </a:r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46778" y="4437112"/>
            <a:ext cx="3197222" cy="2397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xmlns="" val="295077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552652418"/>
              </p:ext>
            </p:extLst>
          </p:nvPr>
        </p:nvGraphicFramePr>
        <p:xfrm>
          <a:off x="238944" y="2286000"/>
          <a:ext cx="8447856" cy="3849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solidFill>
                  <a:schemeClr val="tx1"/>
                </a:solidFill>
              </a:rPr>
              <a:t>Виды зависимостей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553200" y="5867400"/>
            <a:ext cx="1296144" cy="864096"/>
          </a:xfrm>
          <a:prstGeom prst="roundRect">
            <a:avLst/>
          </a:prstGeom>
          <a:solidFill>
            <a:schemeClr val="accent1">
              <a:lumMod val="20000"/>
              <a:lumOff val="80000"/>
              <a:alpha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</a:rPr>
              <a:t>И другие</a:t>
            </a:r>
            <a:endParaRPr lang="ru-RU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6208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62000" y="1456473"/>
            <a:ext cx="8077200" cy="4422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42875" algn="just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современной науке о спорте принято различать спорт для здоровья (то, что раньше называлось физической культурой) и спорт высших достижений (профессиональный). Кроме того, сегодня выделяют и так называемые экстремальные виды спорта, которые в наши дни завоевывают все большую популярность, особенно среди молодых и так называемых богатых</a:t>
            </a:r>
            <a:r>
              <a:rPr lang="ru-RU" sz="2400" b="1" dirty="0" smtClean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Именно </a:t>
            </a:r>
            <a:r>
              <a:rPr lang="ru-RU" sz="2400" b="1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спорт высших достижений и экстремальный спорт несут в себе наибольший </a:t>
            </a:r>
            <a:r>
              <a:rPr lang="ru-RU" sz="2400" b="1" dirty="0" err="1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аддиктивный</a:t>
            </a:r>
            <a:r>
              <a:rPr lang="ru-RU" sz="2400" b="1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потенциал.</a:t>
            </a:r>
            <a:endParaRPr lang="ru-RU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19722" y="533400"/>
            <a:ext cx="61045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dirty="0" smtClean="0"/>
              <a:t>Зависимость или спорт?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xmlns="" val="2117201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1000" y="1074241"/>
            <a:ext cx="8534400" cy="5727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42875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 последние десятилетия в западной литературе появляются публикации, посвященные спортивной </a:t>
            </a:r>
            <a:r>
              <a:rPr lang="ru-RU" sz="2400" b="1" i="1" dirty="0" err="1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аддикции</a:t>
            </a:r>
            <a:r>
              <a:rPr lang="ru-RU" sz="2400" b="1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или </a:t>
            </a:r>
            <a:r>
              <a:rPr lang="ru-RU" sz="2400" b="1" i="1" dirty="0" err="1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аддикции</a:t>
            </a:r>
            <a:r>
              <a:rPr lang="ru-RU" sz="2400" b="1" i="1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упражнении.</a:t>
            </a:r>
            <a:r>
              <a:rPr lang="ru-RU" sz="2400" b="1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 err="1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Аддикция</a:t>
            </a:r>
            <a:r>
              <a:rPr lang="ru-RU" sz="2400" b="1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упражнений, как известно и отмечено многими, впервые была упомянута П. </a:t>
            </a:r>
            <a:r>
              <a:rPr lang="ru-RU" sz="2400" b="1" dirty="0" err="1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Бэкеландом</a:t>
            </a:r>
            <a:r>
              <a:rPr lang="ru-RU" sz="2400" b="1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400" b="1" i="1" dirty="0" err="1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Baekeland</a:t>
            </a:r>
            <a:r>
              <a:rPr lang="ru-RU" sz="2400" b="1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1970), когда он исследовал эффект депривации физической нагрузки на паттерны сна.  Авторы описали своеобразный синдром отмены, который развивается при депривации бега: тревога, напряжение, раздражительность, мышечные подергивания и </a:t>
            </a:r>
            <a:r>
              <a:rPr lang="ru-RU" sz="2400" b="1" dirty="0" err="1" smtClean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т.д</a:t>
            </a:r>
            <a:endParaRPr lang="ru-RU" sz="2400" b="1" dirty="0" smtClean="0">
              <a:solidFill>
                <a:srgbClr val="000000"/>
              </a:solidFill>
              <a:latin typeface="Palatino Linotype" panose="0204050205050503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142875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err="1" smtClean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Термогеническая</a:t>
            </a:r>
            <a:r>
              <a:rPr lang="ru-RU" sz="2400" b="1" dirty="0" smtClean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гипотеза предполагает – упражнения увеличивают температуру тела снижая тонус мышц и соматическую тревогу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219200" y="304800"/>
            <a:ext cx="6019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err="1" smtClean="0"/>
              <a:t>Аддикция</a:t>
            </a:r>
            <a:r>
              <a:rPr lang="ru-RU" sz="4400" dirty="0" smtClean="0"/>
              <a:t> упражнений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xmlns="" val="3163841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0999" y="1371600"/>
            <a:ext cx="8382001" cy="5130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42875"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Усовершенствование </a:t>
            </a:r>
            <a:r>
              <a:rPr lang="ru-RU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своих физических возможностей </a:t>
            </a:r>
            <a:r>
              <a:rPr lang="ru-RU" dirty="0" smtClean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помогают человеку </a:t>
            </a:r>
            <a:r>
              <a:rPr lang="ru-RU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достичь ощущения превосходства. Физиологическая же сторона зависимости связана с тем, что во время физических нагрузок в организме вырабатывается целый комплекс гормонов, например, эндорфина — гормона </a:t>
            </a:r>
            <a:r>
              <a:rPr lang="ru-RU" dirty="0" smtClean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счастья - после </a:t>
            </a:r>
            <a:r>
              <a:rPr lang="ru-RU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тренировок настроение обычно </a:t>
            </a:r>
            <a:r>
              <a:rPr lang="ru-RU" dirty="0" smtClean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приподнято. </a:t>
            </a:r>
            <a:r>
              <a:rPr lang="ru-RU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 тренировки сопровождаются и выбросом адреналина, серотонина и тестостерона, концентрация которых в организме во время физических нагрузок увеличивается в несколько раз. Именно эти гормоны вызывают целую бурю эмоций, и чтобы испытывать это приподнятое настроение, человек готов на все, ведь некоторые из этих гомонов, например, </a:t>
            </a:r>
            <a:r>
              <a:rPr lang="ru-RU" dirty="0" err="1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эндоморфиновая</a:t>
            </a:r>
            <a:r>
              <a:rPr lang="ru-RU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группа, обладают ярко выраженным наркотическим действием и вызывают привыкание. </a:t>
            </a:r>
            <a:r>
              <a:rPr lang="ru-RU" dirty="0" smtClean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Если </a:t>
            </a:r>
            <a:r>
              <a:rPr lang="ru-RU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человек, одержимый спортом, по каким-либо причинам перестает ходить в тренажерный зал, у него часто включаются пристрастия к азартным играм, наркотикам или сигаретам, а в отдельных случаях могут развиться и такие заболевания, как нервная анорексия, булимия и депрессия. Спортивная зависимость, как и любая другая, может человека погубить в прямом смысле этого слова.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" y="533400"/>
            <a:ext cx="8534400" cy="533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142875"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800" dirty="0" smtClean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очему </a:t>
            </a:r>
            <a:r>
              <a:rPr lang="ru-RU" sz="2800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возникает </a:t>
            </a:r>
            <a:r>
              <a:rPr lang="ru-RU" sz="2800" dirty="0" err="1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аддикция</a:t>
            </a:r>
            <a:r>
              <a:rPr lang="ru-RU" sz="2800" dirty="0">
                <a:solidFill>
                  <a:srgbClr val="000000"/>
                </a:solidFill>
                <a:latin typeface="Palatino Linotype" panose="0204050205050503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упражнений?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187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238250" y="533400"/>
            <a:ext cx="7086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Основные признаки патологии</a:t>
            </a:r>
            <a:endParaRPr lang="ru-RU" sz="4400" dirty="0"/>
          </a:p>
        </p:txBody>
      </p:sp>
      <p:sp>
        <p:nvSpPr>
          <p:cNvPr id="5" name="TextBox 4"/>
          <p:cNvSpPr txBox="1"/>
          <p:nvPr/>
        </p:nvSpPr>
        <p:spPr>
          <a:xfrm>
            <a:off x="1143000" y="1981200"/>
            <a:ext cx="7162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b="1" dirty="0" smtClean="0"/>
              <a:t>Снижение активности, быстрая утомляемость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b="1" dirty="0" smtClean="0"/>
              <a:t>Расстройство координации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b="1" dirty="0" smtClean="0"/>
              <a:t>Требуется больше времени на восстановление сил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b="1" dirty="0" smtClean="0"/>
              <a:t>По утрам частое сердцебиение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b="1" dirty="0" smtClean="0"/>
              <a:t>Головная боль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b="1" dirty="0" smtClean="0"/>
              <a:t>Отсутствие аппетита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b="1" dirty="0" smtClean="0"/>
              <a:t>Желудочно-кишечные расстройства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b="1" dirty="0" smtClean="0"/>
              <a:t>Увеличение травм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sz="2400" b="1" dirty="0" smtClean="0"/>
              <a:t>Нарушение сна. Бессонница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400" dirty="0" smtClean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429625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685800"/>
            <a:ext cx="7239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dirty="0" smtClean="0"/>
              <a:t>Экстремальные виды спорта</a:t>
            </a:r>
            <a:endParaRPr lang="ru-RU" sz="4400" dirty="0"/>
          </a:p>
        </p:txBody>
      </p:sp>
      <p:sp>
        <p:nvSpPr>
          <p:cNvPr id="3" name="TextBox 2"/>
          <p:cNvSpPr txBox="1"/>
          <p:nvPr/>
        </p:nvSpPr>
        <p:spPr>
          <a:xfrm>
            <a:off x="1066800" y="1905000"/>
            <a:ext cx="70104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 наше время распространились особенно </a:t>
            </a:r>
            <a:r>
              <a:rPr lang="ru-RU" dirty="0" err="1" smtClean="0"/>
              <a:t>травматичные</a:t>
            </a:r>
            <a:r>
              <a:rPr lang="ru-RU" dirty="0" smtClean="0"/>
              <a:t> и подверженные более острым ощущениям с большим выбросам </a:t>
            </a:r>
            <a:r>
              <a:rPr lang="ru-RU" dirty="0" err="1" smtClean="0"/>
              <a:t>адриналина</a:t>
            </a:r>
            <a:r>
              <a:rPr lang="ru-RU" dirty="0" smtClean="0"/>
              <a:t> –</a:t>
            </a:r>
            <a:r>
              <a:rPr lang="ru-RU" dirty="0" err="1" smtClean="0"/>
              <a:t>экстримальные</a:t>
            </a:r>
            <a:r>
              <a:rPr lang="ru-RU" dirty="0" smtClean="0"/>
              <a:t> виды спорта. Они вырабатывают </a:t>
            </a:r>
            <a:r>
              <a:rPr lang="ru-RU" dirty="0" err="1" smtClean="0"/>
              <a:t>аддиктивное</a:t>
            </a:r>
            <a:r>
              <a:rPr lang="ru-RU" dirty="0" smtClean="0"/>
              <a:t> </a:t>
            </a:r>
            <a:r>
              <a:rPr lang="ru-RU" dirty="0" err="1" smtClean="0"/>
              <a:t>самоповреждающее</a:t>
            </a:r>
            <a:r>
              <a:rPr lang="ru-RU" dirty="0" smtClean="0"/>
              <a:t> поведение, желание испытать границы возможного.  </a:t>
            </a:r>
            <a:endParaRPr lang="ru-RU" dirty="0"/>
          </a:p>
        </p:txBody>
      </p:sp>
      <p:pic>
        <p:nvPicPr>
          <p:cNvPr id="4" name="Picture 2" descr="Сэндбордин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39" y="3884042"/>
            <a:ext cx="2792539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Кайтин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85071" y="4113847"/>
            <a:ext cx="3537299" cy="25822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Спидскиинг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26965" y="3382328"/>
            <a:ext cx="2286000" cy="3570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13694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err="1" smtClean="0">
                <a:solidFill>
                  <a:schemeClr val="tx2">
                    <a:satMod val="200000"/>
                  </a:schemeClr>
                </a:solidFill>
              </a:rPr>
              <a:t>Сэндбординг</a:t>
            </a:r>
            <a:r>
              <a:rPr lang="ru-RU" b="1" dirty="0" smtClean="0">
                <a:solidFill>
                  <a:schemeClr val="tx2">
                    <a:satMod val="20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tx2">
                    <a:satMod val="200000"/>
                  </a:schemeClr>
                </a:solidFill>
              </a:rPr>
            </a:br>
            <a:endParaRPr lang="ru-RU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5" y="2133600"/>
            <a:ext cx="8858250" cy="4554538"/>
          </a:xfrm>
        </p:spPr>
        <p:txBody>
          <a:bodyPr>
            <a:normAutofit fontScale="325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	</a:t>
            </a:r>
            <a:r>
              <a:rPr lang="ru-RU" sz="7200" b="1" dirty="0" smtClean="0">
                <a:solidFill>
                  <a:schemeClr val="tx1"/>
                </a:solidFill>
              </a:rPr>
              <a:t>Сноуборд летом - казалось бы, что за чушь? Несбыточная мечта, заскучавших без снега </a:t>
            </a:r>
            <a:r>
              <a:rPr lang="ru-RU" sz="7200" b="1" dirty="0" err="1" smtClean="0">
                <a:solidFill>
                  <a:schemeClr val="tx1"/>
                </a:solidFill>
              </a:rPr>
              <a:t>экстремалов</a:t>
            </a:r>
            <a:r>
              <a:rPr lang="ru-RU" sz="7200" b="1" dirty="0" smtClean="0">
                <a:solidFill>
                  <a:schemeClr val="tx1"/>
                </a:solidFill>
              </a:rPr>
              <a:t>. Но нет ничего невозможного в этом мире! Помни это, </a:t>
            </a:r>
            <a:r>
              <a:rPr lang="ru-RU" sz="7200" b="1" dirty="0" err="1" smtClean="0">
                <a:solidFill>
                  <a:schemeClr val="tx1"/>
                </a:solidFill>
              </a:rPr>
              <a:t>экстремал</a:t>
            </a:r>
            <a:r>
              <a:rPr lang="ru-RU" sz="7200" b="1" dirty="0" smtClean="0">
                <a:solidFill>
                  <a:schemeClr val="tx1"/>
                </a:solidFill>
              </a:rPr>
              <a:t>! Есть для тебя чудо-спорт </a:t>
            </a:r>
            <a:r>
              <a:rPr lang="ru-RU" sz="7200" b="1" dirty="0" err="1" smtClean="0">
                <a:solidFill>
                  <a:schemeClr val="tx1"/>
                </a:solidFill>
              </a:rPr>
              <a:t>сэндбординг</a:t>
            </a:r>
            <a:r>
              <a:rPr lang="ru-RU" sz="7200" b="1" dirty="0" smtClean="0">
                <a:solidFill>
                  <a:schemeClr val="tx1"/>
                </a:solidFill>
              </a:rPr>
              <a:t> (</a:t>
            </a:r>
            <a:r>
              <a:rPr lang="ru-RU" sz="7200" b="1" dirty="0" err="1" smtClean="0">
                <a:solidFill>
                  <a:schemeClr val="tx1"/>
                </a:solidFill>
              </a:rPr>
              <a:t>sandboarding</a:t>
            </a:r>
            <a:r>
              <a:rPr lang="ru-RU" sz="7200" b="1" dirty="0" smtClean="0">
                <a:solidFill>
                  <a:schemeClr val="tx1"/>
                </a:solidFill>
              </a:rPr>
              <a:t>).</a:t>
            </a:r>
            <a:br>
              <a:rPr lang="ru-RU" sz="7200" b="1" dirty="0" smtClean="0">
                <a:solidFill>
                  <a:schemeClr val="tx1"/>
                </a:solidFill>
              </a:rPr>
            </a:br>
            <a:r>
              <a:rPr lang="ru-RU" sz="7200" b="1" dirty="0" smtClean="0">
                <a:solidFill>
                  <a:schemeClr val="tx1"/>
                </a:solidFill>
              </a:rPr>
              <a:t> </a:t>
            </a:r>
            <a:br>
              <a:rPr lang="ru-RU" sz="7200" b="1" dirty="0" smtClean="0">
                <a:solidFill>
                  <a:schemeClr val="tx1"/>
                </a:solidFill>
              </a:rPr>
            </a:br>
            <a:r>
              <a:rPr lang="ru-RU" sz="7200" b="1" dirty="0" smtClean="0">
                <a:solidFill>
                  <a:schemeClr val="tx1"/>
                </a:solidFill>
              </a:rPr>
              <a:t>Мы стоим на </a:t>
            </a:r>
            <a:r>
              <a:rPr lang="ru-RU" sz="7200" b="1" dirty="0" err="1" smtClean="0">
                <a:solidFill>
                  <a:schemeClr val="tx1"/>
                </a:solidFill>
              </a:rPr>
              <a:t>борде</a:t>
            </a:r>
            <a:r>
              <a:rPr lang="ru-RU" sz="7200" b="1" dirty="0" smtClean="0">
                <a:solidFill>
                  <a:schemeClr val="tx1"/>
                </a:solidFill>
              </a:rPr>
              <a:t>, мы скользим, мы делаем трюки. Но скользим мы не по снежным сугробам, а по залитым солнцам песчаным дюнам. Отсюда и название дисциплины "песчаный </a:t>
            </a:r>
            <a:r>
              <a:rPr lang="ru-RU" sz="7200" b="1" dirty="0" err="1" smtClean="0">
                <a:solidFill>
                  <a:schemeClr val="tx1"/>
                </a:solidFill>
              </a:rPr>
              <a:t>бординг</a:t>
            </a:r>
            <a:r>
              <a:rPr lang="ru-RU" sz="7200" b="1" dirty="0" smtClean="0">
                <a:solidFill>
                  <a:schemeClr val="tx1"/>
                </a:solidFill>
              </a:rPr>
              <a:t>". Развиваться спорт начал в начале 60-х годов прошлого века, когда молодые люди хватались за любую возможность выделиться и изобрести что-нибудь новенькое и экстремальное.</a:t>
            </a:r>
            <a:br>
              <a:rPr lang="ru-RU" sz="7200" b="1" dirty="0" smtClean="0">
                <a:solidFill>
                  <a:schemeClr val="tx1"/>
                </a:solidFill>
              </a:rPr>
            </a:br>
            <a:r>
              <a:rPr lang="ru-RU" sz="7200" b="1" dirty="0" smtClean="0">
                <a:solidFill>
                  <a:schemeClr val="tx1"/>
                </a:solidFill>
              </a:rPr>
              <a:t> </a:t>
            </a:r>
            <a:br>
              <a:rPr lang="ru-RU" sz="7200" b="1" dirty="0" smtClean="0">
                <a:solidFill>
                  <a:schemeClr val="tx1"/>
                </a:solidFill>
              </a:rPr>
            </a:br>
            <a:endParaRPr lang="ru-RU" sz="7200" b="1" dirty="0">
              <a:solidFill>
                <a:schemeClr val="tx1"/>
              </a:solidFill>
            </a:endParaRPr>
          </a:p>
        </p:txBody>
      </p:sp>
      <p:pic>
        <p:nvPicPr>
          <p:cNvPr id="10244" name="Picture 2" descr="Сэндбордин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6418" y="142875"/>
            <a:ext cx="1957387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4" descr="Сэндбордин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750" y="142875"/>
            <a:ext cx="19050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31560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err="1" smtClean="0">
                <a:solidFill>
                  <a:schemeClr val="tx2">
                    <a:satMod val="200000"/>
                  </a:schemeClr>
                </a:solidFill>
              </a:rPr>
              <a:t>Кайтбаггинг</a:t>
            </a:r>
            <a:r>
              <a:rPr lang="ru-RU" b="1" dirty="0" smtClean="0">
                <a:solidFill>
                  <a:schemeClr val="tx2">
                    <a:satMod val="20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tx2">
                    <a:satMod val="200000"/>
                  </a:schemeClr>
                </a:solidFill>
              </a:rPr>
            </a:br>
            <a:endParaRPr lang="ru-RU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5" y="1600200"/>
            <a:ext cx="8858250" cy="4525963"/>
          </a:xfrm>
        </p:spPr>
        <p:txBody>
          <a:bodyPr>
            <a:normAutofit fontScale="250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	</a:t>
            </a:r>
            <a:r>
              <a:rPr lang="ru-RU" sz="9600" b="1" dirty="0" err="1" smtClean="0">
                <a:solidFill>
                  <a:schemeClr val="tx1"/>
                </a:solidFill>
              </a:rPr>
              <a:t>Кайт</a:t>
            </a:r>
            <a:r>
              <a:rPr lang="ru-RU" sz="9600" b="1" dirty="0" smtClean="0">
                <a:solidFill>
                  <a:schemeClr val="tx1"/>
                </a:solidFill>
              </a:rPr>
              <a:t> багги (</a:t>
            </a:r>
            <a:r>
              <a:rPr lang="ru-RU" sz="9600" b="1" dirty="0" err="1" smtClean="0">
                <a:solidFill>
                  <a:schemeClr val="tx1"/>
                </a:solidFill>
              </a:rPr>
              <a:t>баг</a:t>
            </a:r>
            <a:r>
              <a:rPr lang="ru-RU" sz="9600" b="1" dirty="0" smtClean="0">
                <a:solidFill>
                  <a:schemeClr val="tx1"/>
                </a:solidFill>
              </a:rPr>
              <a:t> и т.п.) - это легкое трехколесное средство передвижения, созданное специально для того, чтобы двигаться за счет силы </a:t>
            </a:r>
            <a:r>
              <a:rPr lang="ru-RU" sz="9600" b="1" dirty="0" err="1" smtClean="0">
                <a:solidFill>
                  <a:schemeClr val="tx1"/>
                </a:solidFill>
              </a:rPr>
              <a:t>кайта</a:t>
            </a:r>
            <a:r>
              <a:rPr lang="ru-RU" sz="9600" b="1" dirty="0" smtClean="0">
                <a:solidFill>
                  <a:schemeClr val="tx1"/>
                </a:solidFill>
              </a:rPr>
              <a:t>. В багги предусмотрено одно единственное место и у него, как уже было сказано, есть три колеса. Переднее свободно поворачивается, два задних зафиксированы.</a:t>
            </a:r>
            <a:br>
              <a:rPr lang="ru-RU" sz="9600" b="1" dirty="0" smtClean="0">
                <a:solidFill>
                  <a:schemeClr val="tx1"/>
                </a:solidFill>
              </a:rPr>
            </a:br>
            <a:r>
              <a:rPr lang="ru-RU" sz="9600" b="1" dirty="0" smtClean="0">
                <a:solidFill>
                  <a:schemeClr val="tx1"/>
                </a:solidFill>
              </a:rPr>
              <a:t> </a:t>
            </a:r>
            <a:br>
              <a:rPr lang="ru-RU" sz="9600" b="1" dirty="0" smtClean="0">
                <a:solidFill>
                  <a:schemeClr val="tx1"/>
                </a:solidFill>
              </a:rPr>
            </a:br>
            <a:r>
              <a:rPr lang="ru-RU" sz="9600" b="1" dirty="0" smtClean="0">
                <a:solidFill>
                  <a:schemeClr val="tx1"/>
                </a:solidFill>
              </a:rPr>
              <a:t>Принцип </a:t>
            </a:r>
            <a:r>
              <a:rPr lang="ru-RU" sz="9600" b="1" dirty="0" err="1" smtClean="0">
                <a:solidFill>
                  <a:schemeClr val="tx1"/>
                </a:solidFill>
              </a:rPr>
              <a:t>кайтбаггинга</a:t>
            </a:r>
            <a:r>
              <a:rPr lang="ru-RU" sz="9600" b="1" dirty="0" smtClean="0">
                <a:solidFill>
                  <a:schemeClr val="tx1"/>
                </a:solidFill>
              </a:rPr>
              <a:t> заключается в езде на этом замечательном средстве передвижения и совершении разнообразных маневров. Скорость багги порой переваливает за 100 километров в час, так что экстремальные ощущения в этом виде спорта обеспечены. Для более или менее безопасной езды необходимы шлем и защитная одежда.</a:t>
            </a:r>
            <a:br>
              <a:rPr lang="ru-RU" sz="9600" b="1" dirty="0" smtClean="0">
                <a:solidFill>
                  <a:schemeClr val="tx1"/>
                </a:solidFill>
              </a:rPr>
            </a:br>
            <a:r>
              <a:rPr lang="ru-RU" sz="9600" b="1" dirty="0" smtClean="0">
                <a:solidFill>
                  <a:schemeClr val="tx1"/>
                </a:solidFill>
              </a:rPr>
              <a:t> </a:t>
            </a:r>
            <a:br>
              <a:rPr lang="ru-RU" sz="9600" b="1" dirty="0" smtClean="0">
                <a:solidFill>
                  <a:schemeClr val="tx1"/>
                </a:solidFill>
              </a:rPr>
            </a:br>
            <a:endParaRPr lang="ru-RU" sz="5200" dirty="0"/>
          </a:p>
        </p:txBody>
      </p:sp>
      <p:pic>
        <p:nvPicPr>
          <p:cNvPr id="11268" name="Picture 2" descr="Кайтбаггин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50" y="142875"/>
            <a:ext cx="19050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 descr="Кайтбаггин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750" y="142875"/>
            <a:ext cx="19050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547177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6" descr="Кайтин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750" y="142875"/>
            <a:ext cx="19050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err="1" smtClean="0">
                <a:solidFill>
                  <a:schemeClr val="tx2">
                    <a:satMod val="200000"/>
                  </a:schemeClr>
                </a:solidFill>
              </a:rPr>
              <a:t>Кайтинг</a:t>
            </a:r>
            <a:r>
              <a:rPr lang="ru-RU" b="1" dirty="0" smtClean="0">
                <a:solidFill>
                  <a:schemeClr val="tx2">
                    <a:satMod val="20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tx2">
                    <a:satMod val="200000"/>
                  </a:schemeClr>
                </a:solidFill>
              </a:rPr>
            </a:br>
            <a:endParaRPr lang="ru-RU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43063"/>
            <a:ext cx="8543925" cy="4525962"/>
          </a:xfrm>
        </p:spPr>
        <p:txBody>
          <a:bodyPr>
            <a:normAutofit fontScale="325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	</a:t>
            </a:r>
            <a:r>
              <a:rPr lang="ru-RU" sz="6200" b="1" dirty="0" smtClean="0">
                <a:solidFill>
                  <a:schemeClr val="tx1"/>
                </a:solidFill>
              </a:rPr>
              <a:t>Змеем воздушным взлететь в небеса! Мечта человека чувствовать ощущение полета снова сбывается, благодаря </a:t>
            </a:r>
            <a:r>
              <a:rPr lang="ru-RU" sz="6200" b="1" dirty="0" err="1" smtClean="0">
                <a:solidFill>
                  <a:schemeClr val="tx1"/>
                </a:solidFill>
              </a:rPr>
              <a:t>кайтингу</a:t>
            </a:r>
            <a:r>
              <a:rPr lang="ru-RU" sz="6200" b="1" dirty="0" smtClean="0">
                <a:solidFill>
                  <a:schemeClr val="tx1"/>
                </a:solidFill>
              </a:rPr>
              <a:t>. </a:t>
            </a:r>
            <a:r>
              <a:rPr lang="ru-RU" sz="6200" b="1" dirty="0" err="1" smtClean="0">
                <a:solidFill>
                  <a:schemeClr val="tx1"/>
                </a:solidFill>
              </a:rPr>
              <a:t>Кайтинг</a:t>
            </a:r>
            <a:r>
              <a:rPr lang="ru-RU" sz="6200" b="1" dirty="0" smtClean="0">
                <a:solidFill>
                  <a:schemeClr val="tx1"/>
                </a:solidFill>
              </a:rPr>
              <a:t> - это общее название, всех разновидностей экстрима, связанных с катанием, использующем силу воздушных змеев.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smtClean="0">
                <a:solidFill>
                  <a:schemeClr val="tx1"/>
                </a:solidFill>
              </a:rPr>
              <a:t> 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err="1" smtClean="0">
                <a:solidFill>
                  <a:schemeClr val="tx1"/>
                </a:solidFill>
              </a:rPr>
              <a:t>Кайтсферфинг</a:t>
            </a:r>
            <a:r>
              <a:rPr lang="ru-RU" sz="6200" b="1" dirty="0" smtClean="0">
                <a:solidFill>
                  <a:schemeClr val="tx1"/>
                </a:solidFill>
              </a:rPr>
              <a:t> наиболее популярное ныне направление использует силу воздушного змея (</a:t>
            </a:r>
            <a:r>
              <a:rPr lang="ru-RU" sz="6200" b="1" dirty="0" err="1" smtClean="0">
                <a:solidFill>
                  <a:schemeClr val="tx1"/>
                </a:solidFill>
              </a:rPr>
              <a:t>kite</a:t>
            </a:r>
            <a:r>
              <a:rPr lang="ru-RU" sz="6200" b="1" dirty="0" smtClean="0">
                <a:solidFill>
                  <a:schemeClr val="tx1"/>
                </a:solidFill>
              </a:rPr>
              <a:t>, англ.) для катания, преимущественно, по воде. Катается спортсмен на специальной доске - </a:t>
            </a:r>
            <a:r>
              <a:rPr lang="ru-RU" sz="6200" b="1" dirty="0" err="1" smtClean="0">
                <a:solidFill>
                  <a:schemeClr val="tx1"/>
                </a:solidFill>
              </a:rPr>
              <a:t>кайтборде</a:t>
            </a:r>
            <a:r>
              <a:rPr lang="ru-RU" sz="6200" b="1" dirty="0" smtClean="0">
                <a:solidFill>
                  <a:schemeClr val="tx1"/>
                </a:solidFill>
              </a:rPr>
              <a:t> (</a:t>
            </a:r>
            <a:r>
              <a:rPr lang="ru-RU" sz="6200" b="1" dirty="0" err="1" smtClean="0">
                <a:solidFill>
                  <a:schemeClr val="tx1"/>
                </a:solidFill>
              </a:rPr>
              <a:t>серфборд</a:t>
            </a:r>
            <a:r>
              <a:rPr lang="ru-RU" sz="6200" b="1" dirty="0" smtClean="0">
                <a:solidFill>
                  <a:schemeClr val="tx1"/>
                </a:solidFill>
              </a:rPr>
              <a:t>, 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вейкборд</a:t>
            </a:r>
            <a:r>
              <a:rPr lang="ru-RU" sz="6200" b="1" dirty="0" smtClean="0">
                <a:solidFill>
                  <a:schemeClr val="tx1"/>
                </a:solidFill>
              </a:rPr>
              <a:t>).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smtClean="0">
                <a:solidFill>
                  <a:schemeClr val="tx1"/>
                </a:solidFill>
              </a:rPr>
              <a:t> 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smtClean="0">
                <a:solidFill>
                  <a:schemeClr val="tx1"/>
                </a:solidFill>
              </a:rPr>
              <a:t>Доска </a:t>
            </a:r>
            <a:r>
              <a:rPr lang="ru-RU" sz="6200" b="1" dirty="0" err="1" smtClean="0">
                <a:solidFill>
                  <a:schemeClr val="tx1"/>
                </a:solidFill>
              </a:rPr>
              <a:t>кайтсерфера</a:t>
            </a:r>
            <a:r>
              <a:rPr lang="ru-RU" sz="6200" b="1" dirty="0" smtClean="0">
                <a:solidFill>
                  <a:schemeClr val="tx1"/>
                </a:solidFill>
              </a:rPr>
              <a:t> имеет крепления для ног. Воздушный змей для </a:t>
            </a:r>
            <a:r>
              <a:rPr lang="ru-RU" sz="6200" b="1" dirty="0" err="1" smtClean="0">
                <a:solidFill>
                  <a:schemeClr val="tx1"/>
                </a:solidFill>
              </a:rPr>
              <a:t>кайтинга</a:t>
            </a:r>
            <a:r>
              <a:rPr lang="ru-RU" sz="6200" b="1" dirty="0" smtClean="0">
                <a:solidFill>
                  <a:schemeClr val="tx1"/>
                </a:solidFill>
              </a:rPr>
              <a:t>, который в среде спортсменов принято называть "</a:t>
            </a:r>
            <a:r>
              <a:rPr lang="ru-RU" sz="6200" b="1" dirty="0" err="1" smtClean="0">
                <a:solidFill>
                  <a:schemeClr val="tx1"/>
                </a:solidFill>
              </a:rPr>
              <a:t>кайт</a:t>
            </a:r>
            <a:r>
              <a:rPr lang="ru-RU" sz="6200" b="1" dirty="0" smtClean="0">
                <a:solidFill>
                  <a:schemeClr val="tx1"/>
                </a:solidFill>
              </a:rPr>
              <a:t>", отличается от обычных воздушных змеев. </a:t>
            </a:r>
            <a:r>
              <a:rPr lang="ru-RU" sz="6200" b="1" dirty="0" err="1" smtClean="0">
                <a:solidFill>
                  <a:schemeClr val="tx1"/>
                </a:solidFill>
              </a:rPr>
              <a:t>Кайты</a:t>
            </a:r>
            <a:r>
              <a:rPr lang="ru-RU" sz="6200" b="1" dirty="0" smtClean="0">
                <a:solidFill>
                  <a:schemeClr val="tx1"/>
                </a:solidFill>
              </a:rPr>
              <a:t> хорошо поддаются управлению, ведь с помощью них спортсмен должен ловко скользить по воде, периодически отрываясь и зависая в воздухе.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5200" dirty="0" smtClean="0"/>
              <a:t> </a:t>
            </a:r>
            <a:br>
              <a:rPr lang="ru-RU" sz="5200" dirty="0" smtClean="0"/>
            </a:br>
            <a:r>
              <a:rPr lang="ru-RU" sz="5200" dirty="0" smtClean="0"/>
              <a:t>.</a:t>
            </a:r>
            <a:endParaRPr lang="ru-RU" sz="5200" dirty="0"/>
          </a:p>
        </p:txBody>
      </p:sp>
      <p:pic>
        <p:nvPicPr>
          <p:cNvPr id="13317" name="Picture 2" descr="Кайтинг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50" y="142875"/>
            <a:ext cx="19050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91553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Сноукайтин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5313" y="5253038"/>
            <a:ext cx="2198687" cy="1604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err="1" smtClean="0">
                <a:solidFill>
                  <a:schemeClr val="tx2">
                    <a:satMod val="200000"/>
                  </a:schemeClr>
                </a:solidFill>
              </a:rPr>
              <a:t>Сноукайтинг</a:t>
            </a:r>
            <a:endParaRPr lang="ru-RU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5" y="1600200"/>
            <a:ext cx="7715250" cy="4525963"/>
          </a:xfrm>
        </p:spPr>
        <p:txBody>
          <a:bodyPr>
            <a:normAutofit fontScale="250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	</a:t>
            </a:r>
            <a:r>
              <a:rPr lang="ru-RU" sz="9600" b="1" dirty="0" err="1" smtClean="0">
                <a:solidFill>
                  <a:schemeClr val="tx1"/>
                </a:solidFill>
              </a:rPr>
              <a:t>Сноукайтинг</a:t>
            </a:r>
            <a:r>
              <a:rPr lang="ru-RU" sz="9600" b="1" dirty="0" smtClean="0">
                <a:solidFill>
                  <a:schemeClr val="tx1"/>
                </a:solidFill>
              </a:rPr>
              <a:t> - это зимняя разновидность уже знакомого нам спорта. Здесь можно говорить о комбинированной технике </a:t>
            </a:r>
            <a:r>
              <a:rPr lang="ru-RU" sz="9600" b="1" dirty="0" err="1" smtClean="0">
                <a:solidFill>
                  <a:schemeClr val="tx1"/>
                </a:solidFill>
              </a:rPr>
              <a:t>кайтсерферов</a:t>
            </a:r>
            <a:r>
              <a:rPr lang="ru-RU" sz="9600" b="1" dirty="0" smtClean="0">
                <a:solidFill>
                  <a:schemeClr val="tx1"/>
                </a:solidFill>
              </a:rPr>
              <a:t> и </a:t>
            </a:r>
            <a:r>
              <a:rPr lang="ru-RU" sz="9600" b="1" dirty="0" err="1" smtClean="0">
                <a:solidFill>
                  <a:schemeClr val="tx1"/>
                </a:solidFill>
              </a:rPr>
              <a:t>сноубордистов</a:t>
            </a:r>
            <a:r>
              <a:rPr lang="ru-RU" sz="9600" b="1" dirty="0" smtClean="0">
                <a:solidFill>
                  <a:schemeClr val="tx1"/>
                </a:solidFill>
              </a:rPr>
              <a:t>. </a:t>
            </a:r>
            <a:r>
              <a:rPr lang="ru-RU" sz="9600" b="1" dirty="0" err="1" smtClean="0">
                <a:solidFill>
                  <a:schemeClr val="tx1"/>
                </a:solidFill>
              </a:rPr>
              <a:t>Сноукайтеры</a:t>
            </a:r>
            <a:r>
              <a:rPr lang="ru-RU" sz="9600" b="1" dirty="0" smtClean="0">
                <a:solidFill>
                  <a:schemeClr val="tx1"/>
                </a:solidFill>
              </a:rPr>
              <a:t> используют все разновидности </a:t>
            </a:r>
            <a:r>
              <a:rPr lang="ru-RU" sz="9600" b="1" dirty="0" err="1" smtClean="0">
                <a:solidFill>
                  <a:schemeClr val="tx1"/>
                </a:solidFill>
              </a:rPr>
              <a:t>кайтов</a:t>
            </a:r>
            <a:r>
              <a:rPr lang="ru-RU" sz="9600" b="1" dirty="0" smtClean="0">
                <a:solidFill>
                  <a:schemeClr val="tx1"/>
                </a:solidFill>
              </a:rPr>
              <a:t>, чтобы сделать катание более интересным. Особенно приятной возможностью для </a:t>
            </a:r>
            <a:r>
              <a:rPr lang="ru-RU" sz="9600" b="1" dirty="0" err="1" smtClean="0">
                <a:solidFill>
                  <a:schemeClr val="tx1"/>
                </a:solidFill>
              </a:rPr>
              <a:t>сноускайтера</a:t>
            </a:r>
            <a:r>
              <a:rPr lang="ru-RU" sz="9600" b="1" dirty="0" smtClean="0">
                <a:solidFill>
                  <a:schemeClr val="tx1"/>
                </a:solidFill>
              </a:rPr>
              <a:t> становится способность незаметно преодолевать холмистые участки - это то, что недоступно лыжникам и </a:t>
            </a:r>
            <a:r>
              <a:rPr lang="ru-RU" sz="9600" b="1" dirty="0" err="1" smtClean="0">
                <a:solidFill>
                  <a:schemeClr val="tx1"/>
                </a:solidFill>
              </a:rPr>
              <a:t>сноубордистам</a:t>
            </a:r>
            <a:r>
              <a:rPr lang="ru-RU" sz="9600" b="1" dirty="0" smtClean="0">
                <a:solidFill>
                  <a:schemeClr val="tx1"/>
                </a:solidFill>
              </a:rPr>
              <a:t>.</a:t>
            </a:r>
            <a:br>
              <a:rPr lang="ru-RU" sz="9600" b="1" dirty="0" smtClean="0">
                <a:solidFill>
                  <a:schemeClr val="tx1"/>
                </a:solidFill>
              </a:rPr>
            </a:br>
            <a:r>
              <a:rPr lang="ru-RU" sz="9600" b="1" dirty="0" smtClean="0">
                <a:solidFill>
                  <a:schemeClr val="tx1"/>
                </a:solidFill>
              </a:rPr>
              <a:t> </a:t>
            </a:r>
            <a:br>
              <a:rPr lang="ru-RU" sz="9600" b="1" dirty="0" smtClean="0">
                <a:solidFill>
                  <a:schemeClr val="tx1"/>
                </a:solidFill>
              </a:rPr>
            </a:br>
            <a:r>
              <a:rPr lang="ru-RU" sz="9600" b="1" dirty="0" smtClean="0">
                <a:solidFill>
                  <a:schemeClr val="tx1"/>
                </a:solidFill>
              </a:rPr>
              <a:t>Самую большую популярность </a:t>
            </a:r>
            <a:r>
              <a:rPr lang="ru-RU" sz="9600" b="1" dirty="0" err="1" smtClean="0">
                <a:solidFill>
                  <a:schemeClr val="tx1"/>
                </a:solidFill>
              </a:rPr>
              <a:t>сноукайтинг</a:t>
            </a:r>
            <a:r>
              <a:rPr lang="ru-RU" sz="9600" b="1" dirty="0" smtClean="0">
                <a:solidFill>
                  <a:schemeClr val="tx1"/>
                </a:solidFill>
              </a:rPr>
              <a:t> завоевывает в странах, жизнь которых связана с зимними видами спорта. В Исландии, Швейцарии, Канаде, Норвегии, США. Возможно, этот вид доберется и до России.</a:t>
            </a:r>
            <a:br>
              <a:rPr lang="ru-RU" sz="9600" b="1" dirty="0" smtClean="0">
                <a:solidFill>
                  <a:schemeClr val="tx1"/>
                </a:solidFill>
              </a:rPr>
            </a:br>
            <a:r>
              <a:rPr lang="ru-RU" sz="9600" b="1" dirty="0" smtClean="0">
                <a:solidFill>
                  <a:schemeClr val="tx1"/>
                </a:solidFill>
              </a:rPr>
              <a:t> </a:t>
            </a:r>
            <a:br>
              <a:rPr lang="ru-RU" sz="9600" b="1" dirty="0" smtClean="0">
                <a:solidFill>
                  <a:schemeClr val="tx1"/>
                </a:solidFill>
              </a:rPr>
            </a:br>
            <a:endParaRPr lang="ru-RU" sz="9600" b="1" dirty="0">
              <a:solidFill>
                <a:schemeClr val="tx1"/>
              </a:solidFill>
            </a:endParaRPr>
          </a:p>
        </p:txBody>
      </p:sp>
      <p:pic>
        <p:nvPicPr>
          <p:cNvPr id="12293" name="Picture 2" descr="Сноукайтин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50" y="142875"/>
            <a:ext cx="19050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4" descr="Сноукайтинг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3750" y="142875"/>
            <a:ext cx="19050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29473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Парку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15250" y="3429000"/>
            <a:ext cx="142875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err="1" smtClean="0">
                <a:solidFill>
                  <a:schemeClr val="tx2">
                    <a:satMod val="200000"/>
                  </a:schemeClr>
                </a:solidFill>
              </a:rPr>
              <a:t>Паркур</a:t>
            </a:r>
            <a:endParaRPr lang="ru-RU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600200"/>
            <a:ext cx="8715375" cy="4525963"/>
          </a:xfrm>
        </p:spPr>
        <p:txBody>
          <a:bodyPr>
            <a:normAutofit fontScale="250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	</a:t>
            </a:r>
            <a:r>
              <a:rPr lang="ru-RU" sz="8000" b="1" dirty="0" err="1" smtClean="0">
                <a:solidFill>
                  <a:schemeClr val="tx1"/>
                </a:solidFill>
              </a:rPr>
              <a:t>Паркур</a:t>
            </a:r>
            <a:r>
              <a:rPr lang="ru-RU" sz="8000" b="1" dirty="0" smtClean="0">
                <a:solidFill>
                  <a:schemeClr val="tx1"/>
                </a:solidFill>
              </a:rPr>
              <a:t> - это новое веяние в молодежной экстремальной культуре. До России оно добралось совсем недавно. Отчасти благодаря фильму "Дерзкие Дни", где играют молодые </a:t>
            </a:r>
            <a:r>
              <a:rPr lang="ru-RU" sz="8000" b="1" dirty="0" err="1" smtClean="0">
                <a:solidFill>
                  <a:schemeClr val="tx1"/>
                </a:solidFill>
              </a:rPr>
              <a:t>паркуристы</a:t>
            </a:r>
            <a:r>
              <a:rPr lang="ru-RU" sz="8000" b="1" dirty="0" smtClean="0">
                <a:solidFill>
                  <a:schemeClr val="tx1"/>
                </a:solidFill>
              </a:rPr>
              <a:t>. </a:t>
            </a:r>
            <a:r>
              <a:rPr lang="ru-RU" sz="8000" b="1" dirty="0" err="1" smtClean="0">
                <a:solidFill>
                  <a:schemeClr val="tx1"/>
                </a:solidFill>
              </a:rPr>
              <a:t>Паркур</a:t>
            </a:r>
            <a:r>
              <a:rPr lang="ru-RU" sz="8000" b="1" dirty="0" smtClean="0">
                <a:solidFill>
                  <a:schemeClr val="tx1"/>
                </a:solidFill>
              </a:rPr>
              <a:t> - это трюковой спорт, чем-то близкий к акробатике и популярной кубинской борьбе </a:t>
            </a:r>
            <a:r>
              <a:rPr lang="ru-RU" sz="8000" b="1" dirty="0" err="1" smtClean="0">
                <a:solidFill>
                  <a:schemeClr val="tx1"/>
                </a:solidFill>
              </a:rPr>
              <a:t>капоэйра</a:t>
            </a:r>
            <a:r>
              <a:rPr lang="ru-RU" sz="8000" b="1" dirty="0" smtClean="0">
                <a:solidFill>
                  <a:schemeClr val="tx1"/>
                </a:solidFill>
              </a:rPr>
              <a:t>.</a:t>
            </a:r>
            <a:br>
              <a:rPr lang="ru-RU" sz="8000" b="1" dirty="0" smtClean="0">
                <a:solidFill>
                  <a:schemeClr val="tx1"/>
                </a:solidFill>
              </a:rPr>
            </a:br>
            <a:r>
              <a:rPr lang="ru-RU" sz="8000" b="1" dirty="0" smtClean="0">
                <a:solidFill>
                  <a:schemeClr val="tx1"/>
                </a:solidFill>
              </a:rPr>
              <a:t> </a:t>
            </a:r>
            <a:br>
              <a:rPr lang="ru-RU" sz="8000" b="1" dirty="0" smtClean="0">
                <a:solidFill>
                  <a:schemeClr val="tx1"/>
                </a:solidFill>
              </a:rPr>
            </a:br>
            <a:r>
              <a:rPr lang="ru-RU" sz="8000" b="1" dirty="0" smtClean="0">
                <a:solidFill>
                  <a:schemeClr val="tx1"/>
                </a:solidFill>
              </a:rPr>
              <a:t>Стандартные полосы препятствий и одновременно тренажеры для </a:t>
            </a:r>
            <a:r>
              <a:rPr lang="ru-RU" sz="8000" b="1" dirty="0" err="1" smtClean="0">
                <a:solidFill>
                  <a:schemeClr val="tx1"/>
                </a:solidFill>
              </a:rPr>
              <a:t>паркура</a:t>
            </a:r>
            <a:r>
              <a:rPr lang="ru-RU" sz="8000" b="1" dirty="0" smtClean="0">
                <a:solidFill>
                  <a:schemeClr val="tx1"/>
                </a:solidFill>
              </a:rPr>
              <a:t> это: Лестницы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ru-RU" sz="8000" b="1" dirty="0" smtClean="0">
                <a:solidFill>
                  <a:schemeClr val="tx1"/>
                </a:solidFill>
              </a:rPr>
              <a:t>Деревья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ru-RU" sz="8000" b="1" dirty="0" smtClean="0">
                <a:solidFill>
                  <a:schemeClr val="tx1"/>
                </a:solidFill>
              </a:rPr>
              <a:t>Дома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ru-RU" sz="8000" b="1" dirty="0" smtClean="0">
                <a:solidFill>
                  <a:schemeClr val="tx1"/>
                </a:solidFill>
              </a:rPr>
              <a:t>Гаражи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ru-RU" sz="8000" b="1" dirty="0" smtClean="0">
                <a:solidFill>
                  <a:schemeClr val="tx1"/>
                </a:solidFill>
              </a:rPr>
              <a:t>Скалы 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ru-RU" sz="8000" b="1" dirty="0" smtClean="0">
                <a:solidFill>
                  <a:schemeClr val="tx1"/>
                </a:solidFill>
              </a:rPr>
              <a:t>Стройки</a:t>
            </a:r>
          </a:p>
          <a:p>
            <a:pPr marL="411480" eaLnBrk="1" fontAlgn="auto" hangingPunct="1">
              <a:spcAft>
                <a:spcPts val="0"/>
              </a:spcAft>
              <a:buFont typeface="Wingdings"/>
              <a:buChar char=""/>
              <a:defRPr/>
            </a:pPr>
            <a:r>
              <a:rPr lang="ru-RU" sz="8000" b="1" dirty="0" smtClean="0">
                <a:solidFill>
                  <a:schemeClr val="tx1"/>
                </a:solidFill>
              </a:rPr>
              <a:t>Эффектней всего </a:t>
            </a:r>
            <a:r>
              <a:rPr lang="ru-RU" sz="8000" b="1" dirty="0" err="1" smtClean="0">
                <a:solidFill>
                  <a:schemeClr val="tx1"/>
                </a:solidFill>
              </a:rPr>
              <a:t>паркур</a:t>
            </a:r>
            <a:r>
              <a:rPr lang="ru-RU" sz="8000" b="1" dirty="0" smtClean="0">
                <a:solidFill>
                  <a:schemeClr val="tx1"/>
                </a:solidFill>
              </a:rPr>
              <a:t> смотрится в естественных городских условиях, хотя для человека решившего стать профессиональным </a:t>
            </a:r>
            <a:r>
              <a:rPr lang="ru-RU" sz="8000" b="1" dirty="0" err="1" smtClean="0">
                <a:solidFill>
                  <a:schemeClr val="tx1"/>
                </a:solidFill>
              </a:rPr>
              <a:t>трейсером</a:t>
            </a:r>
            <a:r>
              <a:rPr lang="ru-RU" sz="8000" b="1" dirty="0" smtClean="0">
                <a:solidFill>
                  <a:schemeClr val="tx1"/>
                </a:solidFill>
              </a:rPr>
              <a:t> подходящая полоса препятствий найдется в любой местности.</a:t>
            </a:r>
            <a:br>
              <a:rPr lang="ru-RU" sz="8000" b="1" dirty="0" smtClean="0">
                <a:solidFill>
                  <a:schemeClr val="tx1"/>
                </a:solidFill>
              </a:rPr>
            </a:br>
            <a:r>
              <a:rPr lang="ru-RU" sz="8000" b="1" dirty="0" smtClean="0">
                <a:solidFill>
                  <a:schemeClr val="tx1"/>
                </a:solidFill>
              </a:rPr>
              <a:t> </a:t>
            </a:r>
            <a:br>
              <a:rPr lang="ru-RU" sz="8000" b="1" dirty="0" smtClean="0">
                <a:solidFill>
                  <a:schemeClr val="tx1"/>
                </a:solidFill>
              </a:rPr>
            </a:br>
            <a:endParaRPr lang="ru-RU" sz="8000" b="1" dirty="0">
              <a:solidFill>
                <a:schemeClr val="tx1"/>
              </a:solidFill>
            </a:endParaRPr>
          </a:p>
        </p:txBody>
      </p:sp>
      <p:pic>
        <p:nvPicPr>
          <p:cNvPr id="14341" name="Picture 4" descr="Паркур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7188" y="0"/>
            <a:ext cx="1143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101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err="1">
                <a:solidFill>
                  <a:schemeClr val="tx2">
                    <a:satMod val="200000"/>
                  </a:schemeClr>
                </a:solidFill>
              </a:rPr>
              <a:t>Вейкбординг</a:t>
            </a:r>
            <a:endParaRPr lang="ru-RU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75" y="1600200"/>
            <a:ext cx="8858250" cy="5043488"/>
          </a:xfrm>
        </p:spPr>
        <p:txBody>
          <a:bodyPr>
            <a:normAutofit fontScale="25000" lnSpcReduction="20000"/>
          </a:bodyPr>
          <a:lstStyle/>
          <a:p>
            <a:pPr marL="41148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ru-RU" dirty="0" smtClean="0"/>
              <a:t>	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Вейкбординг</a:t>
            </a:r>
            <a:r>
              <a:rPr lang="ru-RU" sz="6200" b="1" dirty="0" smtClean="0">
                <a:solidFill>
                  <a:schemeClr val="tx1"/>
                </a:solidFill>
              </a:rPr>
              <a:t> (</a:t>
            </a:r>
            <a:r>
              <a:rPr lang="ru-RU" sz="6200" b="1" dirty="0" err="1" smtClean="0">
                <a:solidFill>
                  <a:schemeClr val="tx1"/>
                </a:solidFill>
              </a:rPr>
              <a:t>wakeboarding</a:t>
            </a:r>
            <a:r>
              <a:rPr lang="ru-RU" sz="6200" b="1" dirty="0" smtClean="0">
                <a:solidFill>
                  <a:schemeClr val="tx1"/>
                </a:solidFill>
              </a:rPr>
              <a:t>) - водный вид спорта, представляющий собой поездку на специальной доске (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вейкборде</a:t>
            </a:r>
            <a:r>
              <a:rPr lang="ru-RU" sz="6200" b="1" dirty="0" smtClean="0">
                <a:solidFill>
                  <a:schemeClr val="tx1"/>
                </a:solidFill>
              </a:rPr>
              <a:t>) за водно-моторным судном. Зародился в начале 90-х. 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Вейкбординг</a:t>
            </a:r>
            <a:r>
              <a:rPr lang="ru-RU" sz="6200" b="1" dirty="0" smtClean="0">
                <a:solidFill>
                  <a:schemeClr val="tx1"/>
                </a:solidFill>
              </a:rPr>
              <a:t> чем-то напоминает сочетание лыжного спорта и серфинга. По крайней мере, многие приемы серфинга 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вейкбордист</a:t>
            </a:r>
            <a:r>
              <a:rPr lang="ru-RU" sz="6200" b="1" dirty="0" smtClean="0">
                <a:solidFill>
                  <a:schemeClr val="tx1"/>
                </a:solidFill>
              </a:rPr>
              <a:t> освоить должен, но есть и свои характерные особенности.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smtClean="0">
                <a:solidFill>
                  <a:schemeClr val="tx1"/>
                </a:solidFill>
              </a:rPr>
              <a:t> 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smtClean="0">
                <a:solidFill>
                  <a:schemeClr val="tx1"/>
                </a:solidFill>
              </a:rPr>
              <a:t>Судно-буксировщик тащит за собой 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вейкера</a:t>
            </a:r>
            <a:r>
              <a:rPr lang="ru-RU" sz="6200" b="1" dirty="0" smtClean="0">
                <a:solidFill>
                  <a:schemeClr val="tx1"/>
                </a:solidFill>
              </a:rPr>
              <a:t>, но использует не эластичный канат, как в водных лыжах, а не тянущуюся веревку. Скорости в 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вейкбординге</a:t>
            </a:r>
            <a:r>
              <a:rPr lang="ru-RU" sz="6200" b="1" dirty="0" smtClean="0">
                <a:solidFill>
                  <a:schemeClr val="tx1"/>
                </a:solidFill>
              </a:rPr>
              <a:t> тоже значительно меньше. Катер движется со скоростью 25-35 км/в час. Принято считать, что для настоящего 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вейкбординга</a:t>
            </a:r>
            <a:r>
              <a:rPr lang="ru-RU" sz="6200" b="1" dirty="0" smtClean="0">
                <a:solidFill>
                  <a:schemeClr val="tx1"/>
                </a:solidFill>
              </a:rPr>
              <a:t> требуется специальный буксировщик, но за неимением такого подойдет моторная лодка и даже скутер (водный мотоцикл).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smtClean="0">
                <a:solidFill>
                  <a:schemeClr val="tx1"/>
                </a:solidFill>
              </a:rPr>
              <a:t> 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err="1" smtClean="0">
                <a:solidFill>
                  <a:schemeClr val="tx1"/>
                </a:solidFill>
              </a:rPr>
              <a:t>Новички-вейкеры</a:t>
            </a:r>
            <a:r>
              <a:rPr lang="ru-RU" sz="6200" b="1" dirty="0" smtClean="0">
                <a:solidFill>
                  <a:schemeClr val="tx1"/>
                </a:solidFill>
              </a:rPr>
              <a:t> используют более короткие веревки, около 15 метров и не самые быстрые скорости. Люди более опытные варьируют скорость и пытаются сформировать собственный стиль катания. 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Вейкер</a:t>
            </a:r>
            <a:r>
              <a:rPr lang="ru-RU" sz="6200" b="1" dirty="0" smtClean="0">
                <a:solidFill>
                  <a:schemeClr val="tx1"/>
                </a:solidFill>
              </a:rPr>
              <a:t> едет боком, на 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вейкборде</a:t>
            </a:r>
            <a:r>
              <a:rPr lang="ru-RU" sz="6200" b="1" dirty="0" smtClean="0">
                <a:solidFill>
                  <a:schemeClr val="tx1"/>
                </a:solidFill>
              </a:rPr>
              <a:t> присутствуют своеобразные крепления для каждой ноги. К днищу 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вейкборда</a:t>
            </a:r>
            <a:r>
              <a:rPr lang="ru-RU" sz="6200" b="1" dirty="0" smtClean="0">
                <a:solidFill>
                  <a:schemeClr val="tx1"/>
                </a:solidFill>
              </a:rPr>
              <a:t> прикреплен специальный плавник, обеспечивающий большую устойчивость.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smtClean="0">
                <a:solidFill>
                  <a:schemeClr val="tx1"/>
                </a:solidFill>
              </a:rPr>
              <a:t> 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smtClean="0">
                <a:solidFill>
                  <a:schemeClr val="tx1"/>
                </a:solidFill>
              </a:rPr>
              <a:t>Доски обычно бывают от 120 до 150 сантиметров в длину (в зависимости от веса спортсмена) и 45 см. в ширину. Если смотреть со стороны, </a:t>
            </a:r>
            <a:r>
              <a:rPr lang="ru-RU" sz="6200" b="1" dirty="0" err="1" smtClean="0">
                <a:solidFill>
                  <a:schemeClr val="tx1"/>
                </a:solidFill>
              </a:rPr>
              <a:t>вейкборд</a:t>
            </a:r>
            <a:r>
              <a:rPr lang="ru-RU" sz="6200" b="1" dirty="0" smtClean="0">
                <a:solidFill>
                  <a:schemeClr val="tx1"/>
                </a:solidFill>
              </a:rPr>
              <a:t> имеет вогнутую форму (</a:t>
            </a:r>
            <a:r>
              <a:rPr lang="ru-RU" sz="6200" b="1" dirty="0" err="1" smtClean="0">
                <a:solidFill>
                  <a:schemeClr val="tx1"/>
                </a:solidFill>
              </a:rPr>
              <a:t>конкейв</a:t>
            </a:r>
            <a:r>
              <a:rPr lang="ru-RU" sz="6200" b="1" dirty="0" smtClean="0">
                <a:solidFill>
                  <a:schemeClr val="tx1"/>
                </a:solidFill>
              </a:rPr>
              <a:t>).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r>
              <a:rPr lang="ru-RU" sz="6200" b="1" dirty="0" smtClean="0">
                <a:solidFill>
                  <a:schemeClr val="tx1"/>
                </a:solidFill>
              </a:rPr>
              <a:t> </a:t>
            </a:r>
            <a:br>
              <a:rPr lang="ru-RU" sz="6200" b="1" dirty="0" smtClean="0">
                <a:solidFill>
                  <a:schemeClr val="tx1"/>
                </a:solidFill>
              </a:rPr>
            </a:br>
            <a:endParaRPr lang="ru-RU" sz="6200" b="1" dirty="0">
              <a:solidFill>
                <a:schemeClr val="tx1"/>
              </a:solidFill>
            </a:endParaRPr>
          </a:p>
        </p:txBody>
      </p:sp>
      <p:pic>
        <p:nvPicPr>
          <p:cNvPr id="9220" name="Picture 4" descr="Вейкбордин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00875" y="142875"/>
            <a:ext cx="19050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6" descr="Вейкбординг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625" y="142875"/>
            <a:ext cx="190500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8937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err="1" smtClean="0">
                <a:solidFill>
                  <a:schemeClr val="tx2">
                    <a:satMod val="200000"/>
                  </a:schemeClr>
                </a:solidFill>
              </a:rPr>
              <a:t>Дайвинг</a:t>
            </a:r>
            <a:r>
              <a:rPr lang="ru-RU" b="1" dirty="0" smtClean="0">
                <a:solidFill>
                  <a:schemeClr val="tx2">
                    <a:satMod val="200000"/>
                  </a:schemeClr>
                </a:solidFill>
              </a:rPr>
              <a:t/>
            </a:r>
            <a:br>
              <a:rPr lang="ru-RU" b="1" dirty="0" smtClean="0">
                <a:solidFill>
                  <a:schemeClr val="tx2">
                    <a:satMod val="200000"/>
                  </a:schemeClr>
                </a:solidFill>
              </a:rPr>
            </a:br>
            <a:endParaRPr lang="ru-RU" dirty="0">
              <a:solidFill>
                <a:schemeClr val="tx2">
                  <a:satMod val="200000"/>
                </a:schemeClr>
              </a:solidFill>
            </a:endParaRPr>
          </a:p>
        </p:txBody>
      </p:sp>
      <p:sp>
        <p:nvSpPr>
          <p:cNvPr id="17411" name="Содержимое 2"/>
          <p:cNvSpPr>
            <a:spLocks noGrp="1"/>
          </p:cNvSpPr>
          <p:nvPr>
            <p:ph idx="1"/>
          </p:nvPr>
        </p:nvSpPr>
        <p:spPr>
          <a:xfrm>
            <a:off x="214312" y="2895600"/>
            <a:ext cx="8929688" cy="4525963"/>
          </a:xfrm>
        </p:spPr>
        <p:txBody>
          <a:bodyPr>
            <a:normAutofit/>
          </a:bodyPr>
          <a:lstStyle/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000" b="1" dirty="0" smtClean="0">
                <a:solidFill>
                  <a:schemeClr val="tx1"/>
                </a:solidFill>
              </a:rPr>
              <a:t>	Первый акваланг был изобретён офицером французского флота Жаком-</a:t>
            </a:r>
            <a:r>
              <a:rPr lang="ru-RU" altLang="ru-RU" sz="2000" b="1" dirty="0" err="1" smtClean="0">
                <a:solidFill>
                  <a:schemeClr val="tx1"/>
                </a:solidFill>
              </a:rPr>
              <a:t>Ивом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 Кусто и инженером Эмилем </a:t>
            </a:r>
            <a:r>
              <a:rPr lang="ru-RU" altLang="ru-RU" sz="2000" b="1" dirty="0" err="1" smtClean="0">
                <a:solidFill>
                  <a:schemeClr val="tx1"/>
                </a:solidFill>
              </a:rPr>
              <a:t>Ганьяном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 в 1942 году.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000" b="1" dirty="0" smtClean="0">
                <a:solidFill>
                  <a:schemeClr val="tx1"/>
                </a:solidFill>
              </a:rPr>
              <a:t>	20 век подарил миру дайвинг. Подводные погружения стали вполне доступны любителям необычных впечатлений. Во все времена аквалангисты </a:t>
            </a:r>
            <a:r>
              <a:rPr lang="ru-RU" altLang="ru-RU" sz="2000" b="1" dirty="0" err="1" smtClean="0">
                <a:solidFill>
                  <a:schemeClr val="tx1"/>
                </a:solidFill>
              </a:rPr>
              <a:t>сремились</a:t>
            </a:r>
            <a:r>
              <a:rPr lang="ru-RU" altLang="ru-RU" sz="2000" b="1" dirty="0" smtClean="0">
                <a:solidFill>
                  <a:schemeClr val="tx1"/>
                </a:solidFill>
              </a:rPr>
              <a:t> погрузиться на рекордные глубины.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000" b="1" dirty="0" smtClean="0">
                <a:solidFill>
                  <a:schemeClr val="tx1"/>
                </a:solidFill>
              </a:rPr>
              <a:t>	Чтобы нырять на глубину до 12 м, нужно пройти обучение первой ступени по одному из мировых стандартов. В Москве и Петербурге существует около 20 действующих клубов, где профессиональные инструкторы обучают погружаться, правильно дышать и двигаться под водой; разбирать и собирать акваланг; как под водой избежать опасностей.</a:t>
            </a:r>
          </a:p>
          <a:p>
            <a:pPr eaLnBrk="1" hangingPunct="1">
              <a:buFont typeface="Wingdings" panose="05000000000000000000" pitchFamily="2" charset="2"/>
              <a:buNone/>
            </a:pPr>
            <a:r>
              <a:rPr lang="ru-RU" altLang="ru-RU" sz="2000" b="1" dirty="0" smtClean="0">
                <a:solidFill>
                  <a:schemeClr val="tx1"/>
                </a:solidFill>
              </a:rPr>
              <a:t>	</a:t>
            </a:r>
          </a:p>
        </p:txBody>
      </p:sp>
      <p:pic>
        <p:nvPicPr>
          <p:cNvPr id="17412" name="Picture 2" descr="Дайвин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533525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137351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420888"/>
            <a:ext cx="7408333" cy="3705275"/>
          </a:xfrm>
        </p:spPr>
        <p:txBody>
          <a:bodyPr numCol="2">
            <a:normAutofit fontScale="92500"/>
          </a:bodyPr>
          <a:lstStyle/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Инфантилизм;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Низкая самооценка;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Трудности социальной адаптации;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Фрустрация;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Состояние острого стресса;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Низкий самоконтроль;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Хроническое состояние внутреннего дискомфорта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Искаженная система межличностных отношений;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Низкий эмоциональный фон;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Тревога и страх;</a:t>
            </a:r>
          </a:p>
          <a:p>
            <a:pPr>
              <a:lnSpc>
                <a:spcPct val="110000"/>
              </a:lnSpc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Ригидность.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Общие черты людей с аддиктивным поведением</a:t>
            </a:r>
          </a:p>
        </p:txBody>
      </p:sp>
    </p:spTree>
    <p:extLst>
      <p:ext uri="{BB962C8B-B14F-4D97-AF65-F5344CB8AC3E}">
        <p14:creationId xmlns:p14="http://schemas.microsoft.com/office/powerpoint/2010/main" xmlns="" val="1538455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2348880"/>
            <a:ext cx="7408333" cy="3777283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Установление отношений и обсуждение психологического контракта;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Усиление мотивации для изменения;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Работа с ресурсами клиента;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Определение препятствий для достижения цели;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Исследование причин зависимого поведения;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Работа с самооценкой;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Обучение контролю над внутренним состоянием;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Проработка взаимоотношений в семье и с другими людьми;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b="1" dirty="0" smtClean="0">
                <a:solidFill>
                  <a:schemeClr val="tx1"/>
                </a:solidFill>
              </a:rPr>
              <a:t>Развитие новых привычек и поведенческих программ.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chemeClr val="tx1"/>
                </a:solidFill>
              </a:rPr>
              <a:t>Общие направления и этапы работы с зависимостью</a:t>
            </a:r>
          </a:p>
        </p:txBody>
      </p:sp>
    </p:spTree>
    <p:extLst>
      <p:ext uri="{BB962C8B-B14F-4D97-AF65-F5344CB8AC3E}">
        <p14:creationId xmlns:p14="http://schemas.microsoft.com/office/powerpoint/2010/main" xmlns="" val="278093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chemeClr val="tx1"/>
                </a:solidFill>
              </a:rPr>
              <a:t>Спасибо за внимание!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			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856261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545</TotalTime>
  <Words>671</Words>
  <Application>Microsoft Office PowerPoint</Application>
  <PresentationFormat>Экран (4:3)</PresentationFormat>
  <Paragraphs>137</Paragraphs>
  <Slides>26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Волна</vt:lpstr>
      <vt:lpstr>АДДИКЦИИ К  ЭКСТРЕМАЛЬНЫМ ВИДАМ СПОРТА</vt:lpstr>
      <vt:lpstr>Что такое аддикции: общая характеристика и виды</vt:lpstr>
      <vt:lpstr>план</vt:lpstr>
      <vt:lpstr>Понятие аддикции</vt:lpstr>
      <vt:lpstr>Особенности аддиктивного поведения</vt:lpstr>
      <vt:lpstr>Этапы формирования аддиктивного процесса</vt:lpstr>
      <vt:lpstr>Факторы развития аддиктивного поведения</vt:lpstr>
      <vt:lpstr>Средовые факторы</vt:lpstr>
      <vt:lpstr>Биологические факторы</vt:lpstr>
      <vt:lpstr>Психологические факторы</vt:lpstr>
      <vt:lpstr>Виды зависимостей</vt:lpstr>
      <vt:lpstr>Слайд 12</vt:lpstr>
      <vt:lpstr>Слайд 13</vt:lpstr>
      <vt:lpstr>Слайд 14</vt:lpstr>
      <vt:lpstr>Слайд 15</vt:lpstr>
      <vt:lpstr>Слайд 16</vt:lpstr>
      <vt:lpstr>Сэндбординг </vt:lpstr>
      <vt:lpstr>Кайтбаггинг </vt:lpstr>
      <vt:lpstr>Кайтинг </vt:lpstr>
      <vt:lpstr>Сноукайтинг</vt:lpstr>
      <vt:lpstr>Паркур</vt:lpstr>
      <vt:lpstr>Вейкбординг</vt:lpstr>
      <vt:lpstr>Дайвинг </vt:lpstr>
      <vt:lpstr>Общие черты людей с аддиктивным поведением</vt:lpstr>
      <vt:lpstr>Общие направления и этапы работы с зависимостью</vt:lpstr>
      <vt:lpstr>Спасибо за внимание!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Аддикции: общая характеристика и виды</dc:title>
  <dc:creator>Серёнька</dc:creator>
  <cp:lastModifiedBy>Зенковская</cp:lastModifiedBy>
  <cp:revision>37</cp:revision>
  <dcterms:created xsi:type="dcterms:W3CDTF">2012-03-18T09:17:26Z</dcterms:created>
  <dcterms:modified xsi:type="dcterms:W3CDTF">2019-01-22T06:16:17Z</dcterms:modified>
</cp:coreProperties>
</file>