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9" r:id="rId5"/>
    <p:sldId id="258" r:id="rId6"/>
    <p:sldId id="259" r:id="rId7"/>
    <p:sldId id="260" r:id="rId8"/>
    <p:sldId id="261" r:id="rId9"/>
    <p:sldId id="267" r:id="rId10"/>
    <p:sldId id="262" r:id="rId11"/>
    <p:sldId id="263" r:id="rId12"/>
    <p:sldId id="264" r:id="rId13"/>
    <p:sldId id="265" r:id="rId14"/>
    <p:sldId id="26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068959"/>
            <a:ext cx="6766561" cy="1377275"/>
          </a:xfrm>
        </p:spPr>
        <p:txBody>
          <a:bodyPr/>
          <a:lstStyle/>
          <a:p>
            <a:r>
              <a:rPr lang="ru-RU" sz="2400" dirty="0" smtClean="0"/>
              <a:t>История гигиены питания и зарождение ее как науки в России.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504283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435280" cy="5865515"/>
          </a:xfrm>
        </p:spPr>
        <p:txBody>
          <a:bodyPr>
            <a:normAutofit/>
          </a:bodyPr>
          <a:lstStyle/>
          <a:p>
            <a:r>
              <a:rPr lang="ru-RU" dirty="0"/>
              <a:t>Гигиена получила свое развитие в Росси практически одновременно с развитием ее в Германии. Вместе с Германией Россия явилась одной из первых стран, в которой были созданы самостоятельные кафедры гигиены. Создание этих кафедр было предусмотрено университетским уставом 1863 г. В 1865 г. </a:t>
            </a:r>
            <a:endParaRPr lang="ru-RU" dirty="0" smtClean="0"/>
          </a:p>
          <a:p>
            <a:r>
              <a:rPr lang="ru-RU" dirty="0"/>
              <a:t>Петербургская медико-хирургическая академия, а также медицинские факультеты Казанского и Киевского университетов приняли решение о создании кафедр гигиены в этих </a:t>
            </a:r>
            <a:r>
              <a:rPr lang="ru-RU" dirty="0" smtClean="0"/>
              <a:t>университетах.</a:t>
            </a:r>
          </a:p>
        </p:txBody>
      </p:sp>
    </p:spTree>
    <p:extLst>
      <p:ext uri="{BB962C8B-B14F-4D97-AF65-F5344CB8AC3E}">
        <p14:creationId xmlns:p14="http://schemas.microsoft.com/office/powerpoint/2010/main" xmlns="" val="790713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04664"/>
            <a:ext cx="8507288" cy="5721499"/>
          </a:xfrm>
        </p:spPr>
        <p:txBody>
          <a:bodyPr/>
          <a:lstStyle/>
          <a:p>
            <a:r>
              <a:rPr lang="ru-RU" dirty="0"/>
              <a:t>Гигиена, как и любая другая наука, прошла долгий путь развития. Важную роль в развитии гигиены сыграли основоположники отечественной медицины С. Г. </a:t>
            </a:r>
            <a:r>
              <a:rPr lang="ru-RU" dirty="0" err="1"/>
              <a:t>Зыбелин</a:t>
            </a:r>
            <a:r>
              <a:rPr lang="ru-RU" dirty="0"/>
              <a:t> и М. Я. </a:t>
            </a:r>
            <a:r>
              <a:rPr lang="ru-RU" dirty="0" err="1"/>
              <a:t>Мудров</a:t>
            </a:r>
            <a:r>
              <a:rPr lang="ru-RU" dirty="0"/>
              <a:t>, которые обобщили и разработали систему гигиенических мероприятий по предупреждению многих болезней, и основоположники отечественной гигиенической науки Ф. Ф. Эрисман, В. Г. </a:t>
            </a:r>
            <a:r>
              <a:rPr lang="ru-RU" dirty="0" err="1"/>
              <a:t>Хлопин</a:t>
            </a:r>
            <a:r>
              <a:rPr lang="ru-RU" dirty="0"/>
              <a:t> и др. </a:t>
            </a:r>
          </a:p>
        </p:txBody>
      </p:sp>
    </p:spTree>
    <p:extLst>
      <p:ext uri="{BB962C8B-B14F-4D97-AF65-F5344CB8AC3E}">
        <p14:creationId xmlns:p14="http://schemas.microsoft.com/office/powerpoint/2010/main" xmlns="" val="328019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107504" y="260648"/>
            <a:ext cx="8579296" cy="5865515"/>
          </a:xfrm>
        </p:spPr>
        <p:txBody>
          <a:bodyPr/>
          <a:lstStyle/>
          <a:p>
            <a:r>
              <a:rPr lang="ru-RU" dirty="0" smtClean="0"/>
              <a:t>Огромную </a:t>
            </a:r>
            <a:r>
              <a:rPr lang="ru-RU" dirty="0"/>
              <a:t>роль в развитии гигиенической науки сыграл немецкий ученый Макс </a:t>
            </a:r>
            <a:r>
              <a:rPr lang="ru-RU" dirty="0" err="1"/>
              <a:t>Петтенкофер</a:t>
            </a:r>
            <a:r>
              <a:rPr lang="ru-RU" dirty="0"/>
              <a:t> (1818-1901) , который по праву считается её основополож­ником. Он ввел в гигиену экспериментальный метод, благодаря чему она превратилась в точную науку. 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2780928"/>
            <a:ext cx="5001146" cy="385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666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42834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Ф. Ф. Эрисман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8784976" cy="5904656"/>
          </a:xfrm>
        </p:spPr>
        <p:txBody>
          <a:bodyPr/>
          <a:lstStyle/>
          <a:p>
            <a:r>
              <a:rPr lang="ru-RU" dirty="0"/>
              <a:t>Федор Федорович Эрисман (1842–1915) – один из крупнейших гигиенистов второй половины XIX 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7733" y="2001197"/>
            <a:ext cx="3981450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6729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435280" cy="4988768"/>
          </a:xfrm>
        </p:spPr>
        <p:txBody>
          <a:bodyPr/>
          <a:lstStyle/>
          <a:p>
            <a:r>
              <a:rPr lang="ru-RU" dirty="0"/>
              <a:t>Эрисман четко определял ближайшую цель гигиены. Она заключалась в том, чтобы исследовать влияние на человека различных явлений природы, которые действуют на него непрерывно, а далее изучить влияние искусственной обстановки, в которой живет человек, а также найти такие средства, которые бы позволили смягчить действие всех неблагоприятных факторов на организм человека, которые действуют со стороны общества и природы. </a:t>
            </a:r>
          </a:p>
        </p:txBody>
      </p:sp>
    </p:spTree>
    <p:extLst>
      <p:ext uri="{BB962C8B-B14F-4D97-AF65-F5344CB8AC3E}">
        <p14:creationId xmlns:p14="http://schemas.microsoft.com/office/powerpoint/2010/main" xmlns="" val="3545186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12968" cy="6408712"/>
          </a:xfrm>
        </p:spPr>
        <p:txBody>
          <a:bodyPr/>
          <a:lstStyle/>
          <a:p>
            <a:r>
              <a:rPr lang="ru-RU" dirty="0"/>
              <a:t>Ф. Ф. Эрисман был профессором гигиены в Московском университете на медицинском факультете</a:t>
            </a:r>
            <a:r>
              <a:rPr lang="ru-RU" dirty="0" smtClean="0"/>
              <a:t>.</a:t>
            </a:r>
          </a:p>
          <a:p>
            <a:r>
              <a:rPr lang="ru-RU" dirty="0"/>
              <a:t>Ф. Ф. Эрисман писал о целях, задачах и сущности гигиены: «Пользу могут принести только мероприятия, улучшающие санитарные условия целых групп населения или всего народонаселения</a:t>
            </a:r>
            <a:r>
              <a:rPr lang="ru-RU" dirty="0" smtClean="0"/>
              <a:t>…</a:t>
            </a:r>
          </a:p>
          <a:p>
            <a:r>
              <a:rPr lang="ru-RU" dirty="0"/>
              <a:t>В 1896 г. в связи со студенческими беспорядками Ф. Ф. Эрисмана уволили из Московского университета, и он был вынужден уехать на родину в Швейцарию. Он все-таки продолжал издавать свои труды в России. </a:t>
            </a:r>
          </a:p>
        </p:txBody>
      </p:sp>
    </p:spTree>
    <p:extLst>
      <p:ext uri="{BB962C8B-B14F-4D97-AF65-F5344CB8AC3E}">
        <p14:creationId xmlns:p14="http://schemas.microsoft.com/office/powerpoint/2010/main" xmlns="" val="3697860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57235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А. П. </a:t>
            </a:r>
            <a:r>
              <a:rPr lang="ru-RU" b="1" dirty="0" err="1"/>
              <a:t>Доброславин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700808"/>
            <a:ext cx="3384376" cy="4981332"/>
          </a:xfrm>
        </p:spPr>
      </p:pic>
      <p:sp>
        <p:nvSpPr>
          <p:cNvPr id="5" name="Прямоугольник 4"/>
          <p:cNvSpPr/>
          <p:nvPr/>
        </p:nvSpPr>
        <p:spPr>
          <a:xfrm>
            <a:off x="4427984" y="1628800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В 1865 г. он окончил Петербургскую медико-хирургическую академию. В 1869 г. Алексей Петрович </a:t>
            </a:r>
            <a:r>
              <a:rPr lang="ru-RU" sz="2000" dirty="0" err="1"/>
              <a:t>Доброславин</a:t>
            </a:r>
            <a:r>
              <a:rPr lang="ru-RU" sz="2000" dirty="0"/>
              <a:t> защитил докторскую диссертацию. </a:t>
            </a:r>
            <a:endParaRPr lang="ru-RU" sz="2000" dirty="0" smtClean="0"/>
          </a:p>
          <a:p>
            <a:r>
              <a:rPr lang="ru-RU" sz="2000" dirty="0"/>
              <a:t>А с 1870 г. и до конца своей жизни был профессором гигиены в Медико-хирургической (впоследствии она стала Военно-медицинской) академии. Он первым в России составил оригинальные учебники по гигиене. </a:t>
            </a:r>
          </a:p>
        </p:txBody>
      </p:sp>
    </p:spTree>
    <p:extLst>
      <p:ext uri="{BB962C8B-B14F-4D97-AF65-F5344CB8AC3E}">
        <p14:creationId xmlns:p14="http://schemas.microsoft.com/office/powerpoint/2010/main" xmlns="" val="3889500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8640"/>
            <a:ext cx="8686800" cy="6480720"/>
          </a:xfrm>
        </p:spPr>
        <p:txBody>
          <a:bodyPr>
            <a:normAutofit lnSpcReduction="10000"/>
          </a:bodyPr>
          <a:lstStyle/>
          <a:p>
            <a:r>
              <a:rPr lang="ru-RU" dirty="0" err="1"/>
              <a:t>Доброславин</a:t>
            </a:r>
            <a:r>
              <a:rPr lang="ru-RU" dirty="0"/>
              <a:t> был утверждён сверхштатным адъюнкт-профессором вакантной кафедры гигиены, и в этом новом качестве продолжил свою работу в Академии. С весны 1872 года под его руководством начали заниматься пять </a:t>
            </a:r>
            <a:r>
              <a:rPr lang="ru-RU" dirty="0" smtClean="0"/>
              <a:t>врачей.</a:t>
            </a:r>
          </a:p>
          <a:p>
            <a:r>
              <a:rPr lang="ru-RU" dirty="0"/>
              <a:t>Уже в самом начале деятельности гигиенической лаборатории из неё вышли работы по исследованию хлеба, мяса и жира (1872), молока (1873), питьевой воды (1874), кваса и пива (1875), примесей к продажному вину (1876). В последующие годы выходят работы о бульоне, питательных свойствах мяса различных сортов и различной кулинарной обработки, солонины; о питательных свойствах хлеба, сухарей; исследования муки, пшеницы, гречихи, маргарина, кефира, сои, чая и т.д. Что касается кафедры </a:t>
            </a:r>
            <a:r>
              <a:rPr lang="ru-RU" dirty="0" err="1"/>
              <a:t>Доброславина</a:t>
            </a:r>
            <a:r>
              <a:rPr lang="ru-RU" dirty="0"/>
              <a:t>, то она стала центром научно-гигиенических исследований, школой научных и практических работников в области гигиены.</a:t>
            </a:r>
          </a:p>
        </p:txBody>
      </p:sp>
    </p:spTree>
    <p:extLst>
      <p:ext uri="{BB962C8B-B14F-4D97-AF65-F5344CB8AC3E}">
        <p14:creationId xmlns:p14="http://schemas.microsoft.com/office/powerpoint/2010/main" xmlns="" val="4099395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60648"/>
            <a:ext cx="8579296" cy="5865515"/>
          </a:xfrm>
        </p:spPr>
        <p:txBody>
          <a:bodyPr/>
          <a:lstStyle/>
          <a:p>
            <a:r>
              <a:rPr lang="ru-RU" dirty="0"/>
              <a:t>Нужно сказать, что А. П. </a:t>
            </a:r>
            <a:r>
              <a:rPr lang="ru-RU" dirty="0" err="1"/>
              <a:t>Доброславин</a:t>
            </a:r>
            <a:r>
              <a:rPr lang="ru-RU" dirty="0"/>
              <a:t> вел педагогическую деятельность. Однако, кроме педагогической деятельности, он сам организовывал исследования в области гигиены питания, школьной гигиены, коммунальной гигиены, военной. А. П. </a:t>
            </a:r>
            <a:r>
              <a:rPr lang="ru-RU" dirty="0" err="1"/>
              <a:t>Доброславин</a:t>
            </a:r>
            <a:r>
              <a:rPr lang="ru-RU" dirty="0"/>
              <a:t> много времени уделял вопросам охраны здоровья больших групп населения – малообеспеченных слоев населения, крестьянства.</a:t>
            </a:r>
          </a:p>
        </p:txBody>
      </p:sp>
    </p:spTree>
    <p:extLst>
      <p:ext uri="{BB962C8B-B14F-4D97-AF65-F5344CB8AC3E}">
        <p14:creationId xmlns:p14="http://schemas.microsoft.com/office/powerpoint/2010/main" xmlns="" val="3784357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507288" cy="5937523"/>
          </a:xfrm>
        </p:spPr>
        <p:txBody>
          <a:bodyPr/>
          <a:lstStyle/>
          <a:p>
            <a:r>
              <a:rPr lang="ru-RU" dirty="0"/>
              <a:t>Он изучал продукты питания, которые составляли основную пищу для этих групп населения (кислая капуста, квас, грибы, каша из круп и т. д.). </a:t>
            </a:r>
            <a:r>
              <a:rPr lang="ru-RU" dirty="0" err="1"/>
              <a:t>Доброславин</a:t>
            </a:r>
            <a:r>
              <a:rPr lang="ru-RU" dirty="0"/>
              <a:t> проводил исследования по оздоровлению мест, которые населяют люди. Эти исследования заключались в обследовании водоснабжения, канализации и т. д. А. П. </a:t>
            </a:r>
            <a:r>
              <a:rPr lang="ru-RU" dirty="0" err="1"/>
              <a:t>Доброславин</a:t>
            </a:r>
            <a:r>
              <a:rPr lang="ru-RU" dirty="0"/>
              <a:t> неоднократно участвовал в противоэпидемических мероприятиях, усовершенствовал дезинфекционную аппаратуру.</a:t>
            </a:r>
          </a:p>
        </p:txBody>
      </p:sp>
    </p:spTree>
    <p:extLst>
      <p:ext uri="{BB962C8B-B14F-4D97-AF65-F5344CB8AC3E}">
        <p14:creationId xmlns:p14="http://schemas.microsoft.com/office/powerpoint/2010/main" xmlns="" val="40588009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6518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91096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37130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30</TotalTime>
  <Words>508</Words>
  <Application>Microsoft Office PowerPoint</Application>
  <PresentationFormat>Экран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Аптека</vt:lpstr>
      <vt:lpstr>История гигиены питания и зарождение ее как науки в России.</vt:lpstr>
      <vt:lpstr>Слайд 2</vt:lpstr>
      <vt:lpstr>Слайд 3</vt:lpstr>
      <vt:lpstr>Слайд 4</vt:lpstr>
      <vt:lpstr>Ф. Ф. Эрисман</vt:lpstr>
      <vt:lpstr>Слайд 6</vt:lpstr>
      <vt:lpstr>Слайд 7</vt:lpstr>
      <vt:lpstr>А. П. Доброславин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гигиены питания и зарождение ее как науки в России.</dc:title>
  <dc:creator>User</dc:creator>
  <cp:lastModifiedBy>Владелец</cp:lastModifiedBy>
  <cp:revision>4</cp:revision>
  <dcterms:created xsi:type="dcterms:W3CDTF">2017-04-14T15:15:09Z</dcterms:created>
  <dcterms:modified xsi:type="dcterms:W3CDTF">2019-02-28T08:24:57Z</dcterms:modified>
</cp:coreProperties>
</file>