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66" r:id="rId5"/>
    <p:sldId id="262" r:id="rId6"/>
    <p:sldId id="267" r:id="rId7"/>
    <p:sldId id="261" r:id="rId8"/>
    <p:sldId id="258" r:id="rId9"/>
    <p:sldId id="260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1D88E31-50FD-4E9E-9611-85C80A56E9C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F5715E8-1082-42C4-98EC-506BE0E48BF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Факторы влияющие на здоровье в различные возрастные периоды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5301208"/>
            <a:ext cx="4136504" cy="112968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545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Детское население подвергается воздействию многообразных факторов окружающей среды, многие из которых рассматриваются в качестве факторов риска развития неблагоприятных изменений в организме. Определяющую роль в возникновении отклонений в состоянии здоровья детей и подростков играют 3 группы факторов:</a:t>
            </a:r>
          </a:p>
          <a:p>
            <a:endParaRPr lang="ru-RU" dirty="0"/>
          </a:p>
          <a:p>
            <a:r>
              <a:rPr lang="ru-RU" dirty="0" smtClean="0"/>
              <a:t>1) факторы, характеризующие генотип популяции («генетический груз»);</a:t>
            </a:r>
          </a:p>
          <a:p>
            <a:endParaRPr lang="ru-RU" dirty="0" smtClean="0"/>
          </a:p>
          <a:p>
            <a:r>
              <a:rPr lang="ru-RU" dirty="0" smtClean="0"/>
              <a:t>2) образ жизни;</a:t>
            </a:r>
          </a:p>
          <a:p>
            <a:endParaRPr lang="ru-RU" dirty="0" smtClean="0"/>
          </a:p>
          <a:p>
            <a:r>
              <a:rPr lang="ru-RU" dirty="0" smtClean="0"/>
              <a:t>3) состояние окружающей среды.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592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892480" cy="506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976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179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Социальные и средовые факторы действуют не изолированно, а в сложном взаимодействии с биологическими, в том числе наследственными, факторами. Это обусловливает зависимость заболеваемости детей и подростков как от среды, в которой они находятся, так и от генотипа и биологических закономерностей роста и развития.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8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0" y="116632"/>
            <a:ext cx="9060620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4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53061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На состояние здоровья детей оказывают влияние отдельные факторы:</a:t>
            </a:r>
          </a:p>
          <a:p>
            <a:endParaRPr lang="ru-RU" dirty="0"/>
          </a:p>
          <a:p>
            <a:r>
              <a:rPr lang="ru-RU" dirty="0"/>
              <a:t>1) медико-биологические факторы риска периода беременности и родов матери: возраст родителей на момент рождения ребенка, хронические заболевания у родителей, острые заболевания у матери во время беременности, прием в течение беременности различных препаратов, </a:t>
            </a:r>
            <a:r>
              <a:rPr lang="ru-RU" dirty="0" err="1"/>
              <a:t>психотравмы</a:t>
            </a:r>
            <a:r>
              <a:rPr lang="ru-RU" dirty="0"/>
              <a:t> во время беременности, осложнения беременности (особенно </a:t>
            </a:r>
            <a:r>
              <a:rPr lang="ru-RU" dirty="0" err="1"/>
              <a:t>гестозы</a:t>
            </a:r>
            <a:r>
              <a:rPr lang="ru-RU" dirty="0"/>
              <a:t> второй половины беременности) и родов и пр.;</a:t>
            </a:r>
          </a:p>
          <a:p>
            <a:endParaRPr lang="ru-RU" dirty="0"/>
          </a:p>
          <a:p>
            <a:r>
              <a:rPr lang="ru-RU" dirty="0"/>
              <a:t>2) факторы риска раннего детства: масса тела при рождении, характер вскармливания, отклонения в состоянии здоровья на первом году жизни и пр.;</a:t>
            </a:r>
          </a:p>
          <a:p>
            <a:endParaRPr lang="ru-RU" dirty="0"/>
          </a:p>
          <a:p>
            <a:r>
              <a:rPr lang="ru-RU" dirty="0"/>
              <a:t>3) факторы риска, характеризующие условия и образ жизни ребенка: жилищные условия, доход и уровень образования родителей (в первую очередь матерей), курение родителей, состав семьи, психологический климат в семье, отношение родителей к реализации профилактических и лечебных мероприятий и пр.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05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  <a:p>
            <a:r>
              <a:rPr lang="ru-RU" dirty="0"/>
              <a:t>В возрасте до 1 года среди социальных факторов решающее значение имеют характер семьи и образование родителей. В возрасте 1—4 лет значение этих факторов уменьшается, но все еще остается достаточно значимым. Однако уже в этом возрасте увеличивается роль жилищных условий и дохода семьи, содержания животных и курения родственников в доме. Важен такой фактор, как посещение ребенком детского дошкольного учреждения.</a:t>
            </a:r>
          </a:p>
          <a:p>
            <a:endParaRPr lang="ru-RU" dirty="0"/>
          </a:p>
          <a:p>
            <a:r>
              <a:rPr lang="ru-RU" dirty="0"/>
              <a:t>Наибольшее значение он имеет именно в возрастной группе 1—4 года. В школьном возрасте наибольшее значение имеют факторы </a:t>
            </a:r>
            <a:r>
              <a:rPr lang="ru-RU" dirty="0" err="1"/>
              <a:t>внутрижилищной</a:t>
            </a:r>
            <a:r>
              <a:rPr lang="ru-RU" dirty="0"/>
              <a:t>, в том числе, </a:t>
            </a:r>
            <a:r>
              <a:rPr lang="ru-RU" dirty="0" err="1"/>
              <a:t>внутришкольной</a:t>
            </a:r>
            <a:r>
              <a:rPr lang="ru-RU" dirty="0"/>
              <a:t> среды, которые составляют 12,5 % в начальных классах, а к окончанию школы – 20,7 %, т. е. возрастают почти в 2 раза. В то же время вклад социально-гигиенических факторов за этот же период роста и развития ребенка снижается с 27,5 % при поступлении в школу до 13,9 % в конце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542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Среди биологических факторов во всех возрастных группах детей основными факторами, оказывающими наибольшее влияние на заболеваемость, являются заболевания матери во время беременности и осложнения течения беременности. Поскольку наличие осложнений в родах (преждевременные, запоздалые, стремительные роды, родовая слабость) может привести к нарушению состояния здоровья в дальнейшем, это позволяет также расценивать их как факторы риска.</a:t>
            </a:r>
          </a:p>
          <a:p>
            <a:endParaRPr lang="ru-RU" dirty="0"/>
          </a:p>
          <a:p>
            <a:r>
              <a:rPr lang="ru-RU" dirty="0"/>
              <a:t>Из факторов раннего детства особую значимость имеют естественное вскармливание и гигиенически правильный уход за ребенком.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2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628800"/>
            <a:ext cx="8064894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412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</TotalTime>
  <Words>486</Words>
  <Application>Microsoft Office PowerPoint</Application>
  <PresentationFormat>Экран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Факторы влияющие на здоровье в различные возрастные периоды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Факторы влияющие на здоровье в различные возрастные периоды</dc:title>
  <dc:creator>Gans</dc:creator>
  <cp:lastModifiedBy>Саша</cp:lastModifiedBy>
  <cp:revision>5</cp:revision>
  <dcterms:created xsi:type="dcterms:W3CDTF">2016-09-29T12:05:35Z</dcterms:created>
  <dcterms:modified xsi:type="dcterms:W3CDTF">2021-10-10T07:43:12Z</dcterms:modified>
</cp:coreProperties>
</file>