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5A7723C-F2AC-477A-97D4-99877A5D05C5}" type="datetimeFigureOut">
              <a:rPr lang="ru-RU" smtClean="0"/>
              <a:t>06.09.2015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CF3A7FE-919B-4DE9-BDD9-99BC9C5F27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8244408" cy="216024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Методики для определения </a:t>
            </a:r>
            <a:r>
              <a:rPr lang="ru-RU" b="1" dirty="0"/>
              <a:t>состояния  </a:t>
            </a:r>
            <a:r>
              <a:rPr lang="ru-RU" b="1" dirty="0" smtClean="0"/>
              <a:t>кардиореспираторной системы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708920"/>
            <a:ext cx="5287673" cy="4062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749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260648"/>
            <a:ext cx="7498080" cy="4800600"/>
          </a:xfrm>
        </p:spPr>
        <p:txBody>
          <a:bodyPr/>
          <a:lstStyle/>
          <a:p>
            <a:r>
              <a:rPr lang="ru-RU" dirty="0" smtClean="0"/>
              <a:t>Целью исследования кардиореспираторной </a:t>
            </a:r>
            <a:r>
              <a:rPr lang="ru-RU" dirty="0"/>
              <a:t>системы </a:t>
            </a:r>
            <a:r>
              <a:rPr lang="ru-RU" dirty="0" smtClean="0"/>
              <a:t>является определение изменений в ЧСС </a:t>
            </a:r>
            <a:r>
              <a:rPr lang="ru-RU" dirty="0"/>
              <a:t>и </a:t>
            </a:r>
            <a:r>
              <a:rPr lang="ru-RU" dirty="0" smtClean="0"/>
              <a:t>АД </a:t>
            </a:r>
            <a:r>
              <a:rPr lang="ru-RU" dirty="0"/>
              <a:t>под влиянием физических </a:t>
            </a:r>
            <a:r>
              <a:rPr lang="ru-RU" dirty="0" smtClean="0"/>
              <a:t>нагрузок.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495" y="2717973"/>
            <a:ext cx="5544616" cy="415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263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Гарвардский степ-тест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772816"/>
            <a:ext cx="7498080" cy="4475584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Гарвардский степ-тест – это способ оценить уровень физической подготовки человека посредством реакции его сердечно-сосудистой системы на физическую нагрузку</a:t>
            </a:r>
            <a:r>
              <a:rPr lang="ru-RU" dirty="0" smtClean="0"/>
              <a:t>.</a:t>
            </a:r>
          </a:p>
          <a:p>
            <a:r>
              <a:rPr lang="ru-RU" dirty="0"/>
              <a:t>Этот метод был разработан в 1942 г. в лаборатории утомления Гарвардского университета. Он применяется для оценки физических возможностей перед началом спортивных занятий, особенно бега, для разработки программы тренировок, а также с целью оценить эффективность тренировок.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220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360" y="0"/>
            <a:ext cx="107851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826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1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После окончания физической нагрузки испытуемый отдыхает сидя. Начиная со 2-й минуты у него 3 раза по 30-секундным отрезкам времени подсчитывается ЧСС. Значения этих трех подсчетов суммируются и умножаются на </a:t>
            </a:r>
            <a:r>
              <a:rPr lang="ru-RU" dirty="0" smtClean="0"/>
              <a:t>2 (уд</a:t>
            </a:r>
            <a:r>
              <a:rPr lang="en-US" dirty="0" smtClean="0"/>
              <a:t>/</a:t>
            </a:r>
            <a:r>
              <a:rPr lang="ru-RU" dirty="0" smtClean="0"/>
              <a:t>мин)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164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476672"/>
            <a:ext cx="7498080" cy="577172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Результаты тестирования выражаются в условных единицах в виде индекса гарвардского степ-теста (ИГСТ), величина которого рассчитывается из уравнения:</a:t>
            </a:r>
          </a:p>
          <a:p>
            <a:endParaRPr lang="ru-RU" dirty="0"/>
          </a:p>
          <a:p>
            <a:pPr algn="ctr"/>
            <a:r>
              <a:rPr lang="ru-RU" b="1" dirty="0"/>
              <a:t>ИГСТ = T(100/(f2 +f3+f4) • </a:t>
            </a:r>
            <a:r>
              <a:rPr lang="ru-RU" b="1" dirty="0" smtClean="0"/>
              <a:t>2</a:t>
            </a:r>
            <a:endParaRPr lang="ru-RU" b="1" dirty="0"/>
          </a:p>
          <a:p>
            <a:endParaRPr lang="ru-RU" dirty="0"/>
          </a:p>
          <a:p>
            <a:r>
              <a:rPr lang="ru-RU" dirty="0"/>
              <a:t>где T — фактическое время выполнения физической нагрузки в секундах; f2, f3, f4 — сумма ЧСС за первые 30 с каждой (начиная со 2-й) минуты восстановительного периода.</a:t>
            </a:r>
          </a:p>
          <a:p>
            <a:endParaRPr lang="ru-RU" dirty="0"/>
          </a:p>
          <a:p>
            <a:r>
              <a:rPr lang="ru-RU" dirty="0"/>
              <a:t>Величина 100 необходима для выражения ИГСТ в целых числах, а цифра 2 —для перевода суммы ЧСС за 30-секундные промежутки времени в число сердцебиений за минуту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999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548680"/>
            <a:ext cx="7602048" cy="569972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Итак, показатели индекса гарвардского степ-теста интерпретируются следующим образом:</a:t>
            </a:r>
          </a:p>
          <a:p>
            <a:r>
              <a:rPr lang="ru-RU" dirty="0"/>
              <a:t>индекс менее 55 – плохая физическая подготовленность;</a:t>
            </a:r>
          </a:p>
          <a:p>
            <a:r>
              <a:rPr lang="ru-RU" b="1" dirty="0"/>
              <a:t>от 55 до 64 </a:t>
            </a:r>
            <a:r>
              <a:rPr lang="ru-RU" dirty="0"/>
              <a:t>– подготовленность ниже среднего;</a:t>
            </a:r>
          </a:p>
          <a:p>
            <a:r>
              <a:rPr lang="ru-RU" b="1" dirty="0"/>
              <a:t>от 65 до 79 </a:t>
            </a:r>
            <a:r>
              <a:rPr lang="ru-RU" dirty="0"/>
              <a:t>– средний уровень физической подготовки;</a:t>
            </a:r>
          </a:p>
          <a:p>
            <a:r>
              <a:rPr lang="ru-RU" b="1" dirty="0"/>
              <a:t>от 80 до 89 </a:t>
            </a:r>
            <a:r>
              <a:rPr lang="ru-RU" dirty="0"/>
              <a:t>– хороший уровень;</a:t>
            </a:r>
          </a:p>
          <a:p>
            <a:r>
              <a:rPr lang="ru-RU" b="1" dirty="0"/>
              <a:t>от 90 и более </a:t>
            </a:r>
            <a:r>
              <a:rPr lang="ru-RU" dirty="0"/>
              <a:t>– отличная физическая подготовка.</a:t>
            </a:r>
          </a:p>
        </p:txBody>
      </p:sp>
    </p:spTree>
    <p:extLst>
      <p:ext uri="{BB962C8B-B14F-4D97-AF65-F5344CB8AC3E}">
        <p14:creationId xmlns:p14="http://schemas.microsoft.com/office/powerpoint/2010/main" val="71487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60648"/>
            <a:ext cx="7600888" cy="270128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Показатели индекса гарвардского степ-теста могут доходить и </a:t>
            </a:r>
            <a:r>
              <a:rPr lang="ru-RU" b="1" dirty="0"/>
              <a:t>до 170</a:t>
            </a:r>
            <a:r>
              <a:rPr lang="ru-RU" dirty="0"/>
              <a:t>. Такие результаты показывают спортсмены высшего уровня, посвящающие много времени тренировкам на выносливость, например, лыжные гонщики или марафонские бегуны.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859196"/>
            <a:ext cx="7128792" cy="3998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06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Проба </a:t>
            </a:r>
            <a:r>
              <a:rPr lang="ru-RU" dirty="0" err="1" smtClean="0"/>
              <a:t>Летунова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основе пробы - определение направленности и степени выраженности сдвигов базовых гемодинамических показателей </a:t>
            </a:r>
            <a:r>
              <a:rPr lang="ru-RU" dirty="0" smtClean="0"/>
              <a:t>под </a:t>
            </a:r>
            <a:r>
              <a:rPr lang="ru-RU" dirty="0"/>
              <a:t>влиянием физических нагрузок различной направленности, а также скорости их </a:t>
            </a:r>
            <a:r>
              <a:rPr lang="ru-RU" dirty="0" err="1"/>
              <a:t>послерабочего</a:t>
            </a:r>
            <a:r>
              <a:rPr lang="ru-RU" dirty="0"/>
              <a:t> восстановления.</a:t>
            </a:r>
          </a:p>
        </p:txBody>
      </p:sp>
    </p:spTree>
    <p:extLst>
      <p:ext uri="{BB962C8B-B14F-4D97-AF65-F5344CB8AC3E}">
        <p14:creationId xmlns:p14="http://schemas.microsoft.com/office/powerpoint/2010/main" val="268613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447800"/>
            <a:ext cx="8064896" cy="4800600"/>
          </a:xfrm>
        </p:spPr>
        <p:txBody>
          <a:bodyPr/>
          <a:lstStyle/>
          <a:p>
            <a:r>
              <a:rPr lang="ru-RU" dirty="0"/>
              <a:t>У обследуемого в состоянии покоя (после 5 мин пребывания в положении сидя в расслабленном состоянии) измеряют (до получения стабильных цифр) показатели ЧСС и АД, полученные при этом значения принимают за 100%.</a:t>
            </a:r>
          </a:p>
        </p:txBody>
      </p:sp>
    </p:spTree>
    <p:extLst>
      <p:ext uri="{BB962C8B-B14F-4D97-AF65-F5344CB8AC3E}">
        <p14:creationId xmlns:p14="http://schemas.microsoft.com/office/powerpoint/2010/main" val="363520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Затем ему предлагают выполнить </a:t>
            </a:r>
            <a:r>
              <a:rPr lang="ru-RU" dirty="0" smtClean="0"/>
              <a:t>три </a:t>
            </a:r>
            <a:r>
              <a:rPr lang="ru-RU" dirty="0"/>
              <a:t>стандартные нагрузки</a:t>
            </a:r>
            <a:r>
              <a:rPr lang="ru-RU" dirty="0" smtClean="0"/>
              <a:t>:</a:t>
            </a:r>
          </a:p>
          <a:p>
            <a:r>
              <a:rPr lang="ru-RU" dirty="0"/>
              <a:t>1-я нагрузка - 20 приседаний за 30 </a:t>
            </a:r>
            <a:r>
              <a:rPr lang="ru-RU" dirty="0" smtClean="0"/>
              <a:t>сек;</a:t>
            </a:r>
            <a:endParaRPr lang="ru-RU" dirty="0"/>
          </a:p>
          <a:p>
            <a:r>
              <a:rPr lang="ru-RU" dirty="0"/>
              <a:t>2-я нагрузка - в течение 15 </a:t>
            </a:r>
            <a:r>
              <a:rPr lang="ru-RU" dirty="0" smtClean="0"/>
              <a:t>сек </a:t>
            </a:r>
            <a:r>
              <a:rPr lang="ru-RU" dirty="0"/>
              <a:t>бег на месте в максимальном темпе с высоким подниманием бедра;</a:t>
            </a:r>
          </a:p>
          <a:p>
            <a:r>
              <a:rPr lang="ru-RU" dirty="0"/>
              <a:t>3-я нагрузка - в течение 3 мин бег на месте в темпе 180 шагов в 1 мин.</a:t>
            </a:r>
          </a:p>
        </p:txBody>
      </p:sp>
    </p:spTree>
    <p:extLst>
      <p:ext uri="{BB962C8B-B14F-4D97-AF65-F5344CB8AC3E}">
        <p14:creationId xmlns:p14="http://schemas.microsoft.com/office/powerpoint/2010/main" val="170081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Интервал отдыха между 1-й и 2-й нагрузками - 3 мин, между 2-й и 3-й нагрузками - 4 мин; фиксированное время восстановления после 3-й нагрузки - 5 мин. В указанные промежутки времени ежеминутно у обследуемого в состоянии сидя определяют ЧСС (первые 10 с каждой минуты) и АД (с 15 по 45 с каждой минуты).</a:t>
            </a:r>
          </a:p>
        </p:txBody>
      </p:sp>
    </p:spTree>
    <p:extLst>
      <p:ext uri="{BB962C8B-B14F-4D97-AF65-F5344CB8AC3E}">
        <p14:creationId xmlns:p14="http://schemas.microsoft.com/office/powerpoint/2010/main" val="284829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0"/>
            <a:ext cx="5328592" cy="6867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667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47787"/>
            <a:ext cx="5616624" cy="5703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530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91</TotalTime>
  <Words>481</Words>
  <Application>Microsoft Office PowerPoint</Application>
  <PresentationFormat>Экран (4:3)</PresentationFormat>
  <Paragraphs>29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Методики для определения состояния  кардиореспираторной системы</vt:lpstr>
      <vt:lpstr>Презентация PowerPoint</vt:lpstr>
      <vt:lpstr>Гарвардский степ-тест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Проба Летунова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Лера</dc:creator>
  <cp:lastModifiedBy>Лера</cp:lastModifiedBy>
  <cp:revision>7</cp:revision>
  <dcterms:created xsi:type="dcterms:W3CDTF">2015-09-06T04:52:48Z</dcterms:created>
  <dcterms:modified xsi:type="dcterms:W3CDTF">2015-09-06T06:24:23Z</dcterms:modified>
</cp:coreProperties>
</file>