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2A2FC-2DB5-458C-871F-09F9CA332F06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A63FC-E068-4887-BCEE-68C9DC266BF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Основные направления управления здоровьем детей и подростков.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4525963"/>
          </a:xfrm>
        </p:spPr>
        <p:txBody>
          <a:bodyPr/>
          <a:lstStyle/>
          <a:p>
            <a:pPr algn="just">
              <a:buNone/>
            </a:pP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   В современной </a:t>
            </a:r>
            <a:r>
              <a:rPr lang="ru-RU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системе управления состоянием здоровья детских и подростковых </a:t>
            </a:r>
            <a:r>
              <a:rPr lang="ru-RU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коллективов</a:t>
            </a: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, 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отдельно следует отметить 4 основных </a:t>
            </a: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блока.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4338" name="Picture 2" descr="http://www.ya-roditel.ru/upload/medialibrary/eeb/eeb2aa976560b746e9e7c12707f5e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780928"/>
            <a:ext cx="5832648" cy="3884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4525963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     </a:t>
            </a:r>
            <a:r>
              <a:rPr lang="ru-RU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 </a:t>
            </a:r>
            <a:r>
              <a:rPr lang="ru-RU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блок 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– получение  статистической информации о состоянии здоровья детских и подростковых коллективов по данным проведения ежегодных </a:t>
            </a:r>
            <a:r>
              <a:rPr lang="ru-RU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медицинских </a:t>
            </a:r>
            <a:r>
              <a:rPr lang="ru-RU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осмотров.</a:t>
            </a:r>
            <a:endParaRPr lang="ru-RU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3314" name="Picture 2" descr="http://gladstomach.ru/wp-content/uploads/2016/07/HHC_Ages20and20St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212976"/>
            <a:ext cx="5184576" cy="34347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   </a:t>
            </a:r>
            <a:r>
              <a:rPr lang="ru-RU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 </a:t>
            </a:r>
            <a:r>
              <a:rPr lang="ru-RU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блок 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– установление причинно-следственной связи между ведущими факторами, которые формируют здоровье</a:t>
            </a:r>
          </a:p>
        </p:txBody>
      </p:sp>
      <p:pic>
        <p:nvPicPr>
          <p:cNvPr id="12290" name="Picture 2" descr="http://d.120-bal.ru/pars_docs/refs/19/18604/18604_html_m6278ee4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844824"/>
            <a:ext cx="6304121" cy="5013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fs00.infourok.ru/images/doc/158/182296/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15756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   </a:t>
            </a:r>
            <a:r>
              <a:rPr lang="ru-RU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3 </a:t>
            </a:r>
            <a:r>
              <a:rPr lang="ru-RU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блок 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– осуществление предупредительного и текущего санитарного надзора в детских и подростковых учреждениях на основании существующих гигиенических норм и </a:t>
            </a: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правил.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42" name="Picture 2" descr="http://iz.com.ua/uploads/posts/2016-04/1461766988_178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645024"/>
            <a:ext cx="4292214" cy="2831977"/>
          </a:xfrm>
          <a:prstGeom prst="rect">
            <a:avLst/>
          </a:prstGeom>
          <a:noFill/>
        </p:spPr>
      </p:pic>
      <p:pic>
        <p:nvPicPr>
          <p:cNvPr id="10246" name="Picture 6" descr="http://cahkt.ru/images/358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645024"/>
            <a:ext cx="4281798" cy="2862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/>
          <a:lstStyle/>
          <a:p>
            <a:pPr algn="just">
              <a:buNone/>
            </a:pP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</a:t>
            </a: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   </a:t>
            </a:r>
            <a:r>
              <a:rPr lang="ru-RU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4 </a:t>
            </a:r>
            <a:r>
              <a:rPr lang="ru-RU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блок 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 разработка комплекса профилактических мероприятий и их реализация путем целенаправленного влияния как на организм, так и на окружающую среду.</a:t>
            </a:r>
          </a:p>
        </p:txBody>
      </p:sp>
      <p:pic>
        <p:nvPicPr>
          <p:cNvPr id="19458" name="Picture 2" descr="http://formula-healthy.ru/sites/default/files/hir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429000"/>
            <a:ext cx="619125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0" y="908720"/>
          <a:ext cx="9144000" cy="499715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000"/>
                <a:gridCol w="3048000"/>
                <a:gridCol w="3048000"/>
              </a:tblGrid>
              <a:tr h="78016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100% эффективность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</a:t>
                      </a:r>
                      <a:r>
                        <a:rPr lang="ru-RU" baseline="0" dirty="0" smtClean="0"/>
                        <a:t> – 100 % эффективность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r>
                        <a:rPr lang="ru-RU" baseline="0" dirty="0" smtClean="0"/>
                        <a:t> - 50 % эффективность</a:t>
                      </a:r>
                      <a:endParaRPr lang="ru-RU" dirty="0"/>
                    </a:p>
                  </a:txBody>
                  <a:tcPr/>
                </a:tc>
              </a:tr>
              <a:tr h="421699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Вакцинация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Пропаганда грудного вскармливания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Укладывание</a:t>
                      </a:r>
                      <a:r>
                        <a:rPr lang="ru-RU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детей до 1 года на спину для сна.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Дополнительное введение </a:t>
                      </a:r>
                      <a:r>
                        <a:rPr lang="ru-RU" b="1" baseline="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фолиевой</a:t>
                      </a:r>
                      <a:r>
                        <a:rPr lang="ru-RU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кислоты во время беременности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Профилактика травматизма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Профилактика курения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Питание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Оптимизация</a:t>
                      </a:r>
                      <a:r>
                        <a:rPr lang="ru-RU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школьного питания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ru-RU" b="1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Обеспечение оптимальной физической активности для профилактики ожирения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ru-RU" b="1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Участие родителей в программах укрепления здоровья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Профилактика ЗППП и нежелательной беременности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endParaRPr lang="ru-RU" b="1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Профилактика</a:t>
                      </a:r>
                      <a:r>
                        <a:rPr lang="ru-RU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самоубийств </a:t>
                      </a:r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ru-RU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Спасибо за внимание!</a:t>
            </a:r>
            <a:endParaRPr lang="ru-RU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482" name="Picture 2" descr="http://www.zhenskoeschastie.com/wp-content/uploads/2015/08/vospitat-schastlivogo-rebenka-750x4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8693647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116</Words>
  <Application>Microsoft Office PowerPoint</Application>
  <PresentationFormat>Экран (4:3)</PresentationFormat>
  <Paragraphs>25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Основные направления управления здоровьем детей и подростков.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направления управления здоровьем детей и подростков.</dc:title>
  <dc:creator>Xenia</dc:creator>
  <cp:lastModifiedBy>Саша</cp:lastModifiedBy>
  <cp:revision>5</cp:revision>
  <dcterms:created xsi:type="dcterms:W3CDTF">2016-09-29T12:29:19Z</dcterms:created>
  <dcterms:modified xsi:type="dcterms:W3CDTF">2021-10-10T07:25:41Z</dcterms:modified>
</cp:coreProperties>
</file>