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6682C0A-3F00-4B6D-B3E4-6695C565593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0FAB16B-FBC1-47D0-9BC8-1EF332C7ED56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000" r="-1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4625752"/>
            <a:ext cx="3744416" cy="223224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Виды, средства и формы закаливания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закаливания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 </a:t>
            </a:r>
            <a:r>
              <a:rPr lang="ru-RU" u="sng" dirty="0" smtClean="0"/>
              <a:t>Пассивное</a:t>
            </a:r>
          </a:p>
          <a:p>
            <a:r>
              <a:rPr lang="ru-RU" dirty="0" smtClean="0"/>
              <a:t>Проживание в холодном климате;</a:t>
            </a:r>
          </a:p>
          <a:p>
            <a:r>
              <a:rPr lang="ru-RU" dirty="0" smtClean="0"/>
              <a:t>Пребывание на открытом воздухе;</a:t>
            </a:r>
          </a:p>
          <a:p>
            <a:r>
              <a:rPr lang="ru-RU" dirty="0" smtClean="0"/>
              <a:t>Купание в водоемах;</a:t>
            </a:r>
          </a:p>
          <a:p>
            <a:r>
              <a:rPr lang="ru-RU" dirty="0" smtClean="0"/>
              <a:t>Температурный режим в помещении;</a:t>
            </a:r>
          </a:p>
          <a:p>
            <a:r>
              <a:rPr lang="ru-RU" dirty="0" smtClean="0"/>
              <a:t>Регулярное </a:t>
            </a:r>
            <a:r>
              <a:rPr lang="ru-RU" dirty="0" smtClean="0"/>
              <a:t>проветривание;</a:t>
            </a:r>
          </a:p>
          <a:p>
            <a:r>
              <a:rPr lang="ru-RU" dirty="0" smtClean="0"/>
              <a:t>Ежедневные прогулки;</a:t>
            </a:r>
          </a:p>
          <a:p>
            <a:r>
              <a:rPr lang="ru-RU" dirty="0" smtClean="0"/>
              <a:t>Сон на открытом воздухе;</a:t>
            </a:r>
          </a:p>
          <a:p>
            <a:r>
              <a:rPr lang="ru-RU" dirty="0" smtClean="0"/>
              <a:t>Гигиенические водные процедуры;</a:t>
            </a:r>
          </a:p>
          <a:p>
            <a:r>
              <a:rPr lang="ru-RU" dirty="0" smtClean="0"/>
              <a:t>Рациональная одежда.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закаливания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	2. </a:t>
            </a:r>
            <a:r>
              <a:rPr lang="ru-RU" u="sng" dirty="0" smtClean="0"/>
              <a:t>Активное</a:t>
            </a:r>
            <a:r>
              <a:rPr lang="ru-RU" dirty="0" smtClean="0"/>
              <a:t> </a:t>
            </a:r>
            <a:r>
              <a:rPr lang="ru-RU" dirty="0" smtClean="0"/>
              <a:t>– специальное воздействие закаливающего фактора в виде систематических дозируемых процедур. </a:t>
            </a:r>
            <a:endParaRPr lang="ru-RU" dirty="0" smtClean="0"/>
          </a:p>
        </p:txBody>
      </p:sp>
      <p:pic>
        <p:nvPicPr>
          <p:cNvPr id="1026" name="Picture 2" descr="C:\Users\настя\Desktop\Новая папка\zakalka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212976"/>
            <a:ext cx="2736304" cy="2867025"/>
          </a:xfrm>
          <a:prstGeom prst="rect">
            <a:avLst/>
          </a:prstGeom>
          <a:noFill/>
        </p:spPr>
      </p:pic>
      <p:pic>
        <p:nvPicPr>
          <p:cNvPr id="1027" name="Picture 3" descr="C:\Users\настя\Desktop\Новая папка\pravila-zakalivaniya-organizma-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212976"/>
            <a:ext cx="4006307" cy="2891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закаливания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71500" indent="-571500">
              <a:buFont typeface="+mj-lt"/>
              <a:buAutoNum type="romanUcPeriod"/>
            </a:pPr>
            <a:r>
              <a:rPr lang="ru-RU" dirty="0" smtClean="0"/>
              <a:t>Общее – раздражитель действует на всю поверхность тела;</a:t>
            </a:r>
          </a:p>
          <a:p>
            <a:pPr marL="571500" indent="-571500">
              <a:buFont typeface="+mj-lt"/>
              <a:buAutoNum type="romanUcPeriod"/>
            </a:pPr>
            <a:r>
              <a:rPr lang="ru-RU" dirty="0" smtClean="0"/>
              <a:t>Местное – температурное воздействие на ограниченном участке поверхности тела.</a:t>
            </a:r>
          </a:p>
        </p:txBody>
      </p:sp>
      <p:pic>
        <p:nvPicPr>
          <p:cNvPr id="2050" name="Picture 2" descr="C:\Users\настя\Desktop\Новая папка\1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789040"/>
            <a:ext cx="2628900" cy="2328292"/>
          </a:xfrm>
          <a:prstGeom prst="rect">
            <a:avLst/>
          </a:prstGeom>
          <a:noFill/>
        </p:spPr>
      </p:pic>
      <p:pic>
        <p:nvPicPr>
          <p:cNvPr id="2051" name="Picture 3" descr="C:\Users\настя\Desktop\Новая папка\5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789040"/>
            <a:ext cx="2597150" cy="2289993"/>
          </a:xfrm>
          <a:prstGeom prst="rect">
            <a:avLst/>
          </a:prstGeom>
          <a:noFill/>
        </p:spPr>
      </p:pic>
      <p:pic>
        <p:nvPicPr>
          <p:cNvPr id="2052" name="Picture 4" descr="C:\Users\настя\Desktop\Новая папка\baby_badbalja_ute_168808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789041"/>
            <a:ext cx="3048000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закаливания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dirty="0" smtClean="0"/>
              <a:t>Солнечные лучи и воздух используются в форме ванн: воздушных, световоздушных, солнечных.</a:t>
            </a:r>
          </a:p>
          <a:p>
            <a:pPr>
              <a:lnSpc>
                <a:spcPct val="150000"/>
              </a:lnSpc>
            </a:pP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Вода используется в форме обтираний, обмываний, обливаний, ванн, душей, купаний.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солнцем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None/>
            </a:pPr>
            <a:r>
              <a:rPr lang="ru-RU" u="sng" dirty="0" smtClean="0"/>
              <a:t>Порядок проведения солнечной ванны</a:t>
            </a:r>
            <a:r>
              <a:rPr lang="ru-RU" dirty="0" smtClean="0"/>
              <a:t>: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dirty="0" smtClean="0"/>
              <a:t>Подготовительная световоздушная ванна;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dirty="0" smtClean="0"/>
              <a:t>Солнечная ванна;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dirty="0" smtClean="0"/>
              <a:t>Заключительная световоздушная ванна;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dirty="0" smtClean="0"/>
              <a:t>Водная процедура;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dirty="0" smtClean="0"/>
              <a:t>Отдых в тени.</a:t>
            </a:r>
          </a:p>
          <a:p>
            <a:pPr marL="514350" indent="-514350">
              <a:buNone/>
            </a:pPr>
            <a:endParaRPr lang="ru-RU" dirty="0" smtClean="0"/>
          </a:p>
          <a:p>
            <a:pPr marL="514350" indent="-51435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солнцем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 9 до 12 часов дня, на юге – с 8 до 10 часов;</a:t>
            </a:r>
          </a:p>
          <a:p>
            <a:r>
              <a:rPr lang="ru-RU" dirty="0" smtClean="0"/>
              <a:t>Не позже, чем за 1 час до еды и не раньше, чем через 1,5 часа после еды;</a:t>
            </a:r>
          </a:p>
          <a:p>
            <a:r>
              <a:rPr lang="ru-RU" dirty="0" smtClean="0"/>
              <a:t>Защита головы от прямых солнечных лучей.</a:t>
            </a:r>
          </a:p>
        </p:txBody>
      </p:sp>
      <p:pic>
        <p:nvPicPr>
          <p:cNvPr id="4098" name="Picture 2" descr="C:\Users\настя\Desktop\Новая папка\7365f292dcb4c9d352286ac03a7fde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573016"/>
            <a:ext cx="4104456" cy="2736304"/>
          </a:xfrm>
          <a:prstGeom prst="rect">
            <a:avLst/>
          </a:prstGeom>
          <a:noFill/>
        </p:spPr>
      </p:pic>
      <p:pic>
        <p:nvPicPr>
          <p:cNvPr id="4099" name="Picture 3" descr="C:\Users\настя\Desktop\Новая папка\rebenok-na-dac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3600400" cy="2701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воздухом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Сон на открытом </a:t>
            </a:r>
            <a:r>
              <a:rPr lang="ru-RU" dirty="0" smtClean="0"/>
              <a:t>воздухе;</a:t>
            </a:r>
          </a:p>
          <a:p>
            <a:r>
              <a:rPr lang="ru-RU" dirty="0" smtClean="0"/>
              <a:t>Ежедневные </a:t>
            </a:r>
            <a:r>
              <a:rPr lang="ru-RU" dirty="0" smtClean="0"/>
              <a:t>прогулки;</a:t>
            </a:r>
            <a:endParaRPr lang="ru-RU" dirty="0" smtClean="0"/>
          </a:p>
          <a:p>
            <a:r>
              <a:rPr lang="ru-RU" dirty="0" smtClean="0"/>
              <a:t>Физические упражнения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   на открытом воздухе.</a:t>
            </a:r>
            <a:endParaRPr lang="ru-RU" dirty="0"/>
          </a:p>
        </p:txBody>
      </p:sp>
      <p:pic>
        <p:nvPicPr>
          <p:cNvPr id="5122" name="Picture 2" descr="C:\Users\настя\Desktop\Новая папка\160753223351d2d8fb4fbe24.22672280_articles_main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149080"/>
            <a:ext cx="3642926" cy="2107925"/>
          </a:xfrm>
          <a:prstGeom prst="rect">
            <a:avLst/>
          </a:prstGeom>
          <a:noFill/>
        </p:spPr>
      </p:pic>
      <p:pic>
        <p:nvPicPr>
          <p:cNvPr id="5123" name="Picture 3" descr="C:\Users\настя\Desktop\Новая папка\a-family-walking-in-the-park-wong-yu-liang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628800"/>
            <a:ext cx="3212976" cy="2127109"/>
          </a:xfrm>
          <a:prstGeom prst="rect">
            <a:avLst/>
          </a:prstGeom>
          <a:noFill/>
        </p:spPr>
      </p:pic>
      <p:pic>
        <p:nvPicPr>
          <p:cNvPr id="5124" name="Picture 4" descr="C:\Users\настя\Desktop\Новая папка\9855e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789040"/>
            <a:ext cx="3412643" cy="25139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водой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 </a:t>
            </a:r>
            <a:r>
              <a:rPr lang="ru-RU" u="sng" dirty="0" smtClean="0"/>
              <a:t>Обтирание</a:t>
            </a:r>
            <a:r>
              <a:rPr lang="ru-RU" dirty="0" smtClean="0"/>
              <a:t>: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	Махровой рукавицей, смоченной в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 	воде, в последовательности: руки от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	пальцев к плечу, ноги от стопы 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	к бедру, грудь, живот и спину. 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	</a:t>
            </a:r>
            <a:r>
              <a:rPr lang="ru-RU" dirty="0" smtClean="0"/>
              <a:t>После сразу вытирают досуха, 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>	</a:t>
            </a:r>
            <a:r>
              <a:rPr lang="ru-RU" dirty="0" smtClean="0"/>
              <a:t>сочетая с массажем.</a:t>
            </a:r>
            <a:endParaRPr lang="ru-RU" dirty="0"/>
          </a:p>
        </p:txBody>
      </p:sp>
      <p:pic>
        <p:nvPicPr>
          <p:cNvPr id="6146" name="Picture 2" descr="C:\Users\настя\Desktop\Новая папка\images-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7" y="1556792"/>
            <a:ext cx="2326608" cy="4697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водой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2. </a:t>
            </a:r>
            <a:r>
              <a:rPr lang="ru-RU" u="sng" dirty="0" smtClean="0"/>
              <a:t>Обливание</a:t>
            </a:r>
            <a:r>
              <a:rPr lang="ru-RU" dirty="0" smtClean="0"/>
              <a:t>:</a:t>
            </a:r>
          </a:p>
          <a:p>
            <a:pPr algn="just">
              <a:buNone/>
            </a:pPr>
            <a:r>
              <a:rPr lang="ru-RU" dirty="0" smtClean="0"/>
              <a:t>	Из лейки или кувшина в последовательности: спина, грудь, живот, руки и ноги. Голову не обливают.</a:t>
            </a:r>
          </a:p>
          <a:p>
            <a:pPr algn="just">
              <a:buNone/>
            </a:pPr>
            <a:r>
              <a:rPr lang="ru-RU" dirty="0" smtClean="0"/>
              <a:t>					       3. </a:t>
            </a:r>
            <a:r>
              <a:rPr lang="ru-RU" u="sng" dirty="0" smtClean="0"/>
              <a:t>Душ</a:t>
            </a:r>
            <a:r>
              <a:rPr lang="ru-RU" dirty="0" smtClean="0"/>
              <a:t>.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/>
              <a:t>					</a:t>
            </a:r>
            <a:endParaRPr lang="ru-RU" dirty="0" smtClean="0"/>
          </a:p>
        </p:txBody>
      </p:sp>
      <p:pic>
        <p:nvPicPr>
          <p:cNvPr id="7171" name="Picture 3" descr="C:\Users\настя\Desktop\Новая папка\zakalivanie_vodoy-300x1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3943048" cy="2615555"/>
          </a:xfrm>
          <a:prstGeom prst="rect">
            <a:avLst/>
          </a:prstGeom>
          <a:noFill/>
        </p:spPr>
      </p:pic>
      <p:pic>
        <p:nvPicPr>
          <p:cNvPr id="7172" name="Picture 4" descr="C:\Users\настя\Desktop\Новая папка\kak-zakalivat-reben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933056"/>
            <a:ext cx="4200358" cy="2273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группы закаливания ребенка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5009728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u="sng" dirty="0" smtClean="0"/>
              <a:t>Основная</a:t>
            </a:r>
            <a:r>
              <a:rPr lang="ru-RU" dirty="0" smtClean="0"/>
              <a:t>			</a:t>
            </a:r>
          </a:p>
          <a:p>
            <a:r>
              <a:rPr lang="ru-RU" dirty="0" smtClean="0"/>
              <a:t>здоровые дети, ранее закалявшиеся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к</a:t>
            </a:r>
            <a:r>
              <a:rPr lang="ru-RU" dirty="0" smtClean="0"/>
              <a:t>омплексное воздействие</a:t>
            </a:r>
          </a:p>
          <a:p>
            <a:pPr algn="ctr">
              <a:buNone/>
            </a:pPr>
            <a:r>
              <a:rPr lang="ru-RU" dirty="0" smtClean="0"/>
              <a:t>всех средств закаливания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в</a:t>
            </a:r>
            <a:r>
              <a:rPr lang="ru-RU" dirty="0" smtClean="0"/>
              <a:t>ыбор формы</a:t>
            </a:r>
          </a:p>
          <a:p>
            <a:pPr algn="ctr">
              <a:buNone/>
            </a:pPr>
            <a:r>
              <a:rPr lang="ru-RU" dirty="0" smtClean="0"/>
              <a:t>закаливания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п</a:t>
            </a:r>
            <a:r>
              <a:rPr lang="ru-RU" dirty="0" smtClean="0"/>
              <a:t>остроение схемы закаливания</a:t>
            </a:r>
          </a:p>
          <a:p>
            <a:pPr algn="ctr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9377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u="sng" dirty="0" smtClean="0"/>
              <a:t>Ослабленная</a:t>
            </a:r>
          </a:p>
          <a:p>
            <a:r>
              <a:rPr lang="ru-RU" dirty="0" smtClean="0"/>
              <a:t>з</a:t>
            </a:r>
            <a:r>
              <a:rPr lang="ru-RU" dirty="0" smtClean="0"/>
              <a:t>доровые дети, ранее не закалявшиеся</a:t>
            </a:r>
          </a:p>
          <a:p>
            <a:r>
              <a:rPr lang="ru-RU" dirty="0" smtClean="0"/>
              <a:t>о</a:t>
            </a:r>
            <a:r>
              <a:rPr lang="ru-RU" dirty="0" smtClean="0"/>
              <a:t>слабленные хроническими заболеваниями дети</a:t>
            </a:r>
          </a:p>
          <a:p>
            <a:r>
              <a:rPr lang="ru-RU" dirty="0" smtClean="0"/>
              <a:t>ч</a:t>
            </a:r>
            <a:r>
              <a:rPr lang="ru-RU" dirty="0" smtClean="0"/>
              <a:t>асто болеющие дети</a:t>
            </a:r>
          </a:p>
          <a:p>
            <a:r>
              <a:rPr lang="ru-RU" dirty="0" smtClean="0"/>
              <a:t>п</a:t>
            </a:r>
            <a:r>
              <a:rPr lang="ru-RU" dirty="0" smtClean="0"/>
              <a:t>осле длительных заболеваний</a:t>
            </a:r>
          </a:p>
          <a:p>
            <a:endParaRPr lang="ru-RU" dirty="0" smtClean="0"/>
          </a:p>
          <a:p>
            <a:pPr>
              <a:lnSpc>
                <a:spcPct val="110000"/>
              </a:lnSpc>
              <a:buNone/>
            </a:pPr>
            <a:r>
              <a:rPr lang="ru-RU" dirty="0" smtClean="0"/>
              <a:t>	последовательное использование средств закаливания</a:t>
            </a:r>
          </a:p>
          <a:p>
            <a:pPr algn="ctr">
              <a:lnSpc>
                <a:spcPct val="110000"/>
              </a:lnSpc>
              <a:buNone/>
            </a:pPr>
            <a:endParaRPr lang="ru-RU" dirty="0" smtClean="0"/>
          </a:p>
          <a:p>
            <a:pPr>
              <a:lnSpc>
                <a:spcPct val="110000"/>
              </a:lnSpc>
              <a:buNone/>
            </a:pPr>
            <a:r>
              <a:rPr lang="ru-RU" dirty="0" smtClean="0"/>
              <a:t>	воздух        солнце        вода</a:t>
            </a:r>
          </a:p>
          <a:p>
            <a:pPr algn="ctr">
              <a:lnSpc>
                <a:spcPct val="110000"/>
              </a:lnSpc>
              <a:buNone/>
            </a:pP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5652120" y="980728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971600" y="980728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1979712" y="2420888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1979712" y="3501008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1979712" y="4509120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5436096" y="4005064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08104" y="5445224"/>
            <a:ext cx="360040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6084168" y="5877272"/>
            <a:ext cx="360040" cy="21602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7452320" y="5877272"/>
            <a:ext cx="360040" cy="21602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124</TotalTime>
  <Words>226</Words>
  <Application>Microsoft Office PowerPoint</Application>
  <PresentationFormat>Экран (4:3)</PresentationFormat>
  <Paragraphs>71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Виды, средства и формы закаливания</vt:lpstr>
      <vt:lpstr>Виды закаливания</vt:lpstr>
      <vt:lpstr>Виды закаливания</vt:lpstr>
      <vt:lpstr>Виды закаливания</vt:lpstr>
      <vt:lpstr>Слайд 5</vt:lpstr>
      <vt:lpstr>Формы закаливания</vt:lpstr>
      <vt:lpstr>Закаливание солнцем</vt:lpstr>
      <vt:lpstr>Закаливание солнцем</vt:lpstr>
      <vt:lpstr>Закаливание воздухом</vt:lpstr>
      <vt:lpstr>Закаливание водой</vt:lpstr>
      <vt:lpstr>Закаливание водой</vt:lpstr>
      <vt:lpstr>Определение группы закаливания ребенка</vt:lpstr>
      <vt:lpstr>Слайд 13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Виды, средства и формы закаливания</dc:title>
  <dc:creator>настя</dc:creator>
  <cp:lastModifiedBy>настя</cp:lastModifiedBy>
  <cp:revision>13</cp:revision>
  <dcterms:created xsi:type="dcterms:W3CDTF">2015-09-06T11:12:31Z</dcterms:created>
  <dcterms:modified xsi:type="dcterms:W3CDTF">2015-09-06T13:17:29Z</dcterms:modified>
</cp:coreProperties>
</file>