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Требования к уроку физической культуры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57950" y="4143380"/>
            <a:ext cx="2543010" cy="250033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7239000" cy="609857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Основными требованиями к уроку физической культуры по сути являются те задачи, которые стоят перед уроком , а именно:</a:t>
            </a:r>
            <a:br>
              <a:rPr lang="ru-RU" dirty="0" smtClean="0"/>
            </a:br>
            <a:r>
              <a:rPr lang="ru-RU" dirty="0" smtClean="0"/>
              <a:t>- повышение неспецифической устойчивости организма к воздействию патогенных микроорганизмов и неблагоприятных факторов окружающей среды, следовательно, снижение заболеваемости;</a:t>
            </a:r>
            <a:br>
              <a:rPr lang="ru-RU" dirty="0" smtClean="0"/>
            </a:br>
            <a:r>
              <a:rPr lang="ru-RU" dirty="0" smtClean="0"/>
              <a:t>- стимулирование процессов роста и гармоничное развитие, благоприятно отражающееся на созревании и функциональном совершенствовании ведущих систем организма , повышение его биологической надежности;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7239000" cy="617000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- совершенствование реакций терморегуляции и закаливание организма, обеспечивающих его устойчивость к простудным заболеваниям;</a:t>
            </a:r>
            <a:br>
              <a:rPr lang="ru-RU" dirty="0" smtClean="0"/>
            </a:br>
            <a:r>
              <a:rPr lang="ru-RU" dirty="0" smtClean="0"/>
              <a:t>- своевременное формирование двигательного анализатора и развитие резервных возможностей организма, повышение физической работоспособности;</a:t>
            </a:r>
            <a:br>
              <a:rPr lang="ru-RU" dirty="0" smtClean="0"/>
            </a:br>
            <a:r>
              <a:rPr lang="ru-RU" dirty="0" smtClean="0"/>
              <a:t>- нормализацию  деятельности отдельных органов и функциональных систем, а также коррекцию врожденных или приобретенных дефектов физического развития;</a:t>
            </a:r>
            <a:br>
              <a:rPr lang="ru-RU" dirty="0" smtClean="0"/>
            </a:br>
            <a:r>
              <a:rPr lang="ru-RU" dirty="0" smtClean="0"/>
              <a:t>- повышение тонуса коры большого мозга и создание положительных эмоций, способствующих охране и укреплению психического здоровья.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Гигиеническая оценка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Для обеспечения эффективного контроля за физическим воспитания и детских учреждений необходимо знание вопросов организации и проведения всех его форм - занятий, уроков, гимнастики, физкультурных минут, подвижных игр и т.п.</a:t>
            </a:r>
            <a:br>
              <a:rPr lang="ru-RU" dirty="0" smtClean="0"/>
            </a:br>
            <a:r>
              <a:rPr lang="ru-RU" dirty="0" smtClean="0"/>
              <a:t>Медицинский контроль за физическим воспитанием в детском саду осуществляется педиатром в соответствии с требованиями " Программы воспитания".</a:t>
            </a:r>
          </a:p>
          <a:p>
            <a:pPr>
              <a:buNone/>
            </a:pPr>
            <a:r>
              <a:rPr lang="ru-RU" dirty="0" smtClean="0"/>
              <a:t>   Виды занятий , формы работы по физ. воспитанию и их продолжительности зависят от возраста детей.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7239000" cy="6098570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Физкультурные занятия должны иметь четкую организационную структуру и состоять из 3 частей:</a:t>
            </a:r>
          </a:p>
          <a:p>
            <a:r>
              <a:rPr lang="ru-RU" sz="3600" dirty="0" smtClean="0"/>
              <a:t>1. Вводная</a:t>
            </a:r>
          </a:p>
          <a:p>
            <a:r>
              <a:rPr lang="ru-RU" sz="3600" dirty="0" smtClean="0"/>
              <a:t>2. Основная</a:t>
            </a:r>
          </a:p>
          <a:p>
            <a:r>
              <a:rPr lang="ru-RU" sz="3600" dirty="0" smtClean="0"/>
              <a:t>3. Заключительная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7239000" cy="6241446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Задача вводной части - создать эмоциональную настроенность детей, активизировать их внимание, постепенно подготовить организм к предстоящей повышенной физической нагрузке. </a:t>
            </a:r>
          </a:p>
          <a:p>
            <a:r>
              <a:rPr lang="ru-RU" dirty="0" smtClean="0"/>
              <a:t>Задача основной части - обучение основным двигательным навыкам и их закрепление , развитие физических качеств, тренировка разных мышечных групп и совершенствование физиологических функций организма.</a:t>
            </a:r>
          </a:p>
          <a:p>
            <a:r>
              <a:rPr lang="ru-RU" dirty="0" smtClean="0"/>
              <a:t>Задача заключительной части - обеспечение постепенного перехода от повышенной мышечной деятельности к умеренной, снять двигательное возбуждение, сохранив при этом бодрое настроение детей.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28604"/>
            <a:ext cx="7239000" cy="606076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Детям с отклонениями в состоянии здоровья воспитатель , руководствуясь рекомендацией врача, должен давать щадящие нагрузки: уменьшать число повторений упражнений, освобождать от интенсивного выполнения упражнений в беге, прыжках и т.п.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C:\Users\Серый\Downloads\kids-runn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429000"/>
            <a:ext cx="6429420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7239000" cy="617000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При организации физ.воспитания воспитателю следует учитывать индивидуально -типологические особенности детей. Дети с уравновешенными нервными процессами имеют высокий уровень развития скоростно-силовых качеств, обладают высокой способностью к длительной работе умеренной интенсивности, охотнее работают в умеренном темпе. Дети, отличающиеся слабостью нервных процессов, имеют более низкий уровень развития скоростно-силовых качеств, медленно овладевают сложными двигательными навыками.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7239000" cy="609857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Заниматься физической культурой дети должны в определенной форме, в зависимости от погоды или температуры. После занятий необходимо переодеться в другое белье, спортивная одежда и обувь должна храниться отдельно в </a:t>
            </a:r>
            <a:r>
              <a:rPr lang="ru-RU" dirty="0" err="1" smtClean="0"/>
              <a:t>в</a:t>
            </a:r>
            <a:r>
              <a:rPr lang="ru-RU" dirty="0" smtClean="0"/>
              <a:t> мешках из ткани.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Пульсометрия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616686"/>
            <a:ext cx="7239000" cy="524131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err="1" smtClean="0"/>
              <a:t>Пульсометрия</a:t>
            </a:r>
            <a:r>
              <a:rPr lang="ru-RU" dirty="0" smtClean="0"/>
              <a:t> урока физической культуры или его части помогает оценить соответствие нагрузки возрасту, индивидуальным особенностям учащихся, содержанию и условиям проведения занятий. </a:t>
            </a:r>
            <a:r>
              <a:rPr lang="ru-RU" dirty="0" err="1" smtClean="0"/>
              <a:t>Пульсометрия</a:t>
            </a:r>
            <a:r>
              <a:rPr lang="ru-RU" dirty="0" smtClean="0"/>
              <a:t> играет вспомогательную роль в контроле за уроком физического воспитания в школе. На основании показателей пульса выясняется реакция сердца на нагрузку, вызванная определенным упражнением или серией упражнений, а также динамика этих реакций на протяжении всего урока, что позволяет оценить эффективность регулирования нагрузки. Для этого вычерчивается физиологическая «кривая нагрузки».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7715304" cy="642942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Реальная кривая нагрузки оценивается с учетом общих требований к развертыванию работоспособности. При дозировании нагрузок в целях повышения функциональных возможностей </a:t>
            </a:r>
            <a:r>
              <a:rPr lang="ru-RU" dirty="0" err="1" smtClean="0"/>
              <a:t>сердечно-сосудистой</a:t>
            </a:r>
            <a:r>
              <a:rPr lang="ru-RU" dirty="0" smtClean="0"/>
              <a:t> системы их величина по показателю ЧСС должна быть не ниже 130 уд/мин. Поэтому величина нагрузок при ЧСС, равной 130 уд/мин, соответствует порогу тренирующей нагрузки. В оздоровительных целях оптимальный диапазон нагрузок на занятиях находится в пределах ЧСС от 130 до 170 уд/мин. Верхняя граница ЧСС после интенсивной нагрузки для учащихся основной медицинской группы – 170–180 уд/мин.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Диапазон нагрузок высокой интенсивности составляет 161–175 уд/мин, средней интенсивности 130–160 уд/мин и низкой – 110–130 уд/мин. В каждый урок рекомендуется включать 2–3 коротких «пика» нагрузки продолжительностью до 2 минут – при ЧСС 90–100 % от максимальной.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8072462" cy="664371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При проведении </a:t>
            </a:r>
            <a:r>
              <a:rPr lang="ru-RU" dirty="0" err="1" smtClean="0"/>
              <a:t>пульсометрии</a:t>
            </a:r>
            <a:r>
              <a:rPr lang="ru-RU" dirty="0" smtClean="0"/>
              <a:t> на уроке физкультуры частота сердечных сокращений подсчитывается в течение 10 секунд в наиболее характерные моменты урока: за 5 минут до звонка, на 1-й минуте урока; после подготовительной части урока, 2–3 раза в течение основной части (до и после основных упражнений); после заключительной части урока.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Оценка пульсовых данных и пульсовой кривой должна сопровождаться всесторонним анализом. Показатели пульса у разных лиц, как и у одного и того же лица в разное время и при разных обстоятельствах, не совпадают. Измеряют же, как правило, частоту сердечных сокращении лишь у одного занимающегося. Кроме того, следует иметь в виду, что эти изменения происходят не только в зависимости от характера и величины мышечной работы, но и под влиянием эмоций, которые в уроках физического воспитания нередко достигают значительной силы. Поэтому относительно правильная оценка показателей </a:t>
            </a:r>
            <a:r>
              <a:rPr lang="ru-RU" dirty="0" err="1" smtClean="0"/>
              <a:t>пульсометрии</a:t>
            </a:r>
            <a:r>
              <a:rPr lang="ru-RU" dirty="0" smtClean="0"/>
              <a:t> возможна лишь при учете данных педагогического наблюдения, которые фиксируются частично в графе «Примечания».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7239000" cy="609857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Для обеспечения информативности данных важно соблюдать следующие условия: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– своевременно подготовить часы (с секундной стрелкой) или секундомер, который включается по звонку и не выключается до конца урока (без этого невозможно оформить кривую нагрузки);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– подготовить протокол для черновой записи показателей;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– заблаговременно выбрать объект наблюдения – по возможности наиболее значимый для анализа. Это должен быть «средний» ученик, характеризующий основную массу учащихся данного класса. Характеристику намеченного ученика дает учитель физического воспитания.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7239000" cy="609857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По возможности можно наблюдать за работой нескольких разнотипных представителей класса (и подсчитать у них пульс): девочки и мальчика; сильного и слабого по подготовленности учеников, старательного и нерадивого и т. п. В этом случае каждого ученика наблюдают разные люди. Анализ и обобщение всех данных можно поручить одному из помощников, который оформляет соответствующие материалы.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143900" cy="68580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Намеченного для наблюдения ученика необходимо заблаговременно предупредить, поставив его в известность о цели, содержании и порядке предстоящей процедуры. Подсчитывается пульс перед выполнением упражнений или серии упражнений и сразу после их выполнения. Для этого хронометрист должен своевременно подойти к занимающемуся, чтобы не отвлекать его и избежать паузы после выполненной работы, причем желательно все измерения производить, когда занимающиеся находятся в одной и той же свободной основной стойке.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После окончания урока полученные десятисекундные показатели пульса переводят в минутные, по которым оформляется графическое изображение динамики пульса в течение урока – его «кривая».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При анализе полученных данных учитывается тип урока и запланированное в конспекте содержание. Реальная кривая нагрузки оценивается с учетом общих требований к развертыванию работоспособности.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7239000" cy="6170008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/>
              <a:t>^ Графическое изображение динамики пульса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http://vbibl.ru/pars_docs/refs/71/70845/70845_html_m23448859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657229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vbibl.ru/pars_docs/refs/71/70845/70845_html_3fe2956f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429000"/>
            <a:ext cx="6500858" cy="28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7239000" cy="609857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По высоте «кривой» условно можно судить об интенсивности нагрузки, а по величине площади «кривой» и проекций от исходного пульса – об ее объеме. Записи в примечании дают ответ на возникшие вопросы.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 </a:t>
            </a:r>
            <a:endParaRPr lang="ru-RU" dirty="0"/>
          </a:p>
        </p:txBody>
      </p:sp>
      <p:pic>
        <p:nvPicPr>
          <p:cNvPr id="2050" name="Picture 2" descr="C:\Users\Серый\Downloads\dvRCrk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285992"/>
            <a:ext cx="7500990" cy="38507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</TotalTime>
  <Words>662</Words>
  <Application>Microsoft Office PowerPoint</Application>
  <PresentationFormat>Экран (4:3)</PresentationFormat>
  <Paragraphs>26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Изящная</vt:lpstr>
      <vt:lpstr>Требования к уроку физической культуры</vt:lpstr>
      <vt:lpstr>Слайд 2</vt:lpstr>
      <vt:lpstr>Слайд 3</vt:lpstr>
      <vt:lpstr>Гигиеническая оценка  </vt:lpstr>
      <vt:lpstr>Слайд 5</vt:lpstr>
      <vt:lpstr>Слайд 6</vt:lpstr>
      <vt:lpstr>Слайд 7</vt:lpstr>
      <vt:lpstr>Слайд 8</vt:lpstr>
      <vt:lpstr>Слайд 9</vt:lpstr>
      <vt:lpstr>Пульсометрия 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Спасибо за внимание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Требования к уроку физической культуры</dc:title>
  <dc:creator>Серый</dc:creator>
  <cp:lastModifiedBy>Владелец</cp:lastModifiedBy>
  <cp:revision>3</cp:revision>
  <dcterms:created xsi:type="dcterms:W3CDTF">2015-09-06T18:42:09Z</dcterms:created>
  <dcterms:modified xsi:type="dcterms:W3CDTF">2016-12-21T07:56:19Z</dcterms:modified>
</cp:coreProperties>
</file>