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consultant.ru/document/cons_doc_LAW_83079/"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consultant.ru/document/cons_doc_LAW_220988/bee4fe4ca4e76ef8f2352c1ee26a65200dc4f2ed/" TargetMode="External"/><Relationship Id="rId2" Type="http://schemas.openxmlformats.org/officeDocument/2006/relationships/hyperlink" Target="http://www.consultant.ru/document/cons_doc_LAW_220988/0d45b265dcc174e6ba4e9c241597041846f595cd/"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consultant.ru/document/cons_doc_LAW_220988/93145f6aaa1cf18b1f29d935d297cc675b3e9f0c/"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consultant.ru/document/cons_doc_LAW_221457/4e7c454febb18a75f99a0e0a1256de288dbd7129/" TargetMode="External"/><Relationship Id="rId2" Type="http://schemas.openxmlformats.org/officeDocument/2006/relationships/hyperlink" Target="http://www.consultant.ru/document/cons_doc_LAW_200571/3d0cac60971a511280cbba229d9b6329c07731f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b="1" dirty="0" smtClean="0"/>
              <a:t> Документарная проверка</a:t>
            </a:r>
            <a:br>
              <a:rPr lang="ru-RU" b="1" dirty="0" smtClean="0"/>
            </a:br>
            <a:r>
              <a:rPr lang="ru-RU" b="1" dirty="0" smtClean="0"/>
              <a:t> </a:t>
            </a:r>
            <a:br>
              <a:rPr lang="ru-RU" b="1" dirty="0" smtClean="0"/>
            </a:br>
            <a:endParaRPr lang="ru-RU" dirty="0"/>
          </a:p>
        </p:txBody>
      </p:sp>
      <p:sp>
        <p:nvSpPr>
          <p:cNvPr id="3" name="Подзаголовок 2"/>
          <p:cNvSpPr>
            <a:spLocks noGrp="1"/>
          </p:cNvSpPr>
          <p:nvPr>
            <p:ph type="subTitle" idx="1"/>
          </p:nvPr>
        </p:nvSpPr>
        <p:spPr>
          <a:xfrm>
            <a:off x="3857620" y="5929330"/>
            <a:ext cx="4914912" cy="638164"/>
          </a:xfrm>
        </p:spPr>
        <p:txBody>
          <a:bodyPr>
            <a:normAutofit/>
          </a:bodyPr>
          <a:lstStyle/>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b="1" dirty="0" smtClean="0">
                <a:hlinkClick r:id="rId2"/>
              </a:rPr>
              <a:t>Федеральный закон от 26.12.2008 N 294-ФЗ (ред. от 27.11.2017) "О защите прав юридических лиц и индивидуальных предпринимателей при осуществлении государственного контроля (надзора) и муниципального контроля" </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85720" y="785794"/>
            <a:ext cx="8401080" cy="6072206"/>
          </a:xfrm>
        </p:spPr>
        <p:txBody>
          <a:bodyPr>
            <a:normAutofit fontScale="55000" lnSpcReduction="20000"/>
          </a:bodyPr>
          <a:lstStyle/>
          <a:p>
            <a:r>
              <a:rPr lang="ru-RU" b="1" dirty="0" smtClean="0"/>
              <a:t>Статья 11. Документарная проверка</a:t>
            </a:r>
          </a:p>
          <a:p>
            <a:r>
              <a:rPr lang="ru-RU" b="1" dirty="0" smtClean="0"/>
              <a:t> </a:t>
            </a:r>
          </a:p>
          <a:p>
            <a:r>
              <a:rPr lang="ru-RU" dirty="0" smtClean="0"/>
              <a:t>1. Предметом документарной проверки являются сведения, содержащиеся в документах юридического лица, индивидуального предпринимателя, устанавливающих их организационно-правовую форму, права и обязанности, документы, используемые при осуществлении их деятельности и связанные с исполнением ими обязательных требований и требований, установленных муниципальными правовыми актами, исполнением предписаний и постановлений органов государственного контроля (надзора), органов муниципального контроля.</a:t>
            </a:r>
          </a:p>
          <a:p>
            <a:r>
              <a:rPr lang="ru-RU" dirty="0" smtClean="0"/>
              <a:t>2. Организация документарной проверки (как плановой, так и внеплановой) осуществляется в порядке, установленном </a:t>
            </a:r>
            <a:r>
              <a:rPr lang="ru-RU" dirty="0" smtClean="0">
                <a:hlinkClick r:id="rId2"/>
              </a:rPr>
              <a:t>статьей 14</a:t>
            </a:r>
            <a:r>
              <a:rPr lang="ru-RU" dirty="0" smtClean="0"/>
              <a:t>настоящего Федерального закона, и проводится по месту нахождения органа государственного контроля (надзора), органа муниципального контроля.</a:t>
            </a:r>
          </a:p>
          <a:p>
            <a:r>
              <a:rPr lang="ru-RU" dirty="0" smtClean="0"/>
              <a:t>3. В процессе проведения документарной проверки должностными лицами органа государственного контроля (надзора), органа муниципального контроля в первую очередь рассматриваются документы юридического лица, индивидуального предпринимателя, имеющиеся в распоряжении органа государственного контроля (надзора), органа муниципального контроля, в том числе уведомления о начале осуществления отдельных видов предпринимательской деятельности, представленные в порядке, установленном </a:t>
            </a:r>
            <a:r>
              <a:rPr lang="ru-RU" dirty="0" smtClean="0">
                <a:hlinkClick r:id="rId3"/>
              </a:rPr>
              <a:t>статьей 8</a:t>
            </a:r>
            <a:r>
              <a:rPr lang="ru-RU" dirty="0" smtClean="0"/>
              <a:t> настоящего Федерального закона, акты предыдущих проверок, материалы рассмотрения дел об административных правонарушениях и иные документы о результатах осуществленных в отношении этих юридического лица, индивидуального предпринимателя государственного контроля (надзора), муниципального контроля.</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14282" y="214290"/>
            <a:ext cx="8715436" cy="6286544"/>
          </a:xfrm>
        </p:spPr>
        <p:txBody>
          <a:bodyPr>
            <a:normAutofit fontScale="55000" lnSpcReduction="20000"/>
          </a:bodyPr>
          <a:lstStyle/>
          <a:p>
            <a:r>
              <a:rPr lang="ru-RU" dirty="0" smtClean="0"/>
              <a:t>4. В случае, если достоверность сведений, содержащихся в документах, имеющихся в распоряжении органа государственного контроля (надзора), органа муниципального контроля, вызывает обоснованные сомнения либо эти сведения не позволяют оценить исполнение юридическим лицом, индивидуальным предпринимателем обязательных требований или требований, установленных муниципальными правовыми актами, орган государственного контроля (надзора), орган муниципального контроля направляют в адрес юридического лица, адрес индивидуального предпринимателя мотивированный запрос с требованием представить иные необходимые для рассмотрения в ходе проведения документарной проверки документы. К запросу прилагается заверенная печатью копия распоряжения или приказа руководителя, заместителя руководителя органа государственного контроля (надзора), органа муниципального контроля о проведении проверки либо его заместителя о проведении документарной проверки.</a:t>
            </a:r>
          </a:p>
          <a:p>
            <a:r>
              <a:rPr lang="ru-RU" dirty="0" smtClean="0"/>
              <a:t>5. В течение десяти рабочих дней со дня получения мотивированного запроса юридическое лицо, индивидуальный предприниматель обязаны направить в орган государственного контроля (надзора), орган муниципального контроля указанные в запросе документы.</a:t>
            </a:r>
          </a:p>
          <a:p>
            <a:r>
              <a:rPr lang="ru-RU" dirty="0" smtClean="0"/>
              <a:t>6. Указанные в запросе документы представляются в виде копий, заверенных печатью (при ее наличии) и соответственно подписью индивидуального предпринимателя, его уполномоченного представителя, руководителя, иного должностного лица юридического лица. Юридическое лицо, индивидуальный предприниматель вправе представить указанные в запросе документы в форме электронных документов, подписанных усиленной квалифицированной электронной подписью.</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14282" y="214290"/>
            <a:ext cx="8472518" cy="5911873"/>
          </a:xfrm>
        </p:spPr>
        <p:txBody>
          <a:bodyPr>
            <a:normAutofit fontScale="62500" lnSpcReduction="20000"/>
          </a:bodyPr>
          <a:lstStyle/>
          <a:p>
            <a:r>
              <a:rPr lang="ru-RU" dirty="0" smtClean="0"/>
              <a:t>7. Не допускается требовать нотариального удостоверения копий документов, представляемых в орган государственного контроля (надзора), орган муниципального контроля, если иное не предусмотрено законодательством Российской Федерации.</a:t>
            </a:r>
          </a:p>
          <a:p>
            <a:r>
              <a:rPr lang="ru-RU" dirty="0" smtClean="0"/>
              <a:t>8. В случае, если в ходе документарной проверки выявлены ошибки и (или) противоречия в представленных юридическим лицом, индивидуальным предпринимателем документах либо несоответствие сведений, содержащихся в этих документах, сведениям, содержащимся в имеющихся у органа государственного контроля (надзора), органа муниципального контроля документах и (или) полученным в ходе осуществления государственного контроля (надзора), муниципального контроля, информация об этом направляется юридическому лицу, индивидуальному предпринимателю с требованием представить в течение десяти рабочих дней необходимые пояснения в письменной форме.</a:t>
            </a:r>
          </a:p>
          <a:p>
            <a:r>
              <a:rPr lang="ru-RU" dirty="0" smtClean="0"/>
              <a:t>9. Юридическое лицо, индивидуальный предприниматель, представляющие в орган государственного контроля (надзора), орган муниципального контроля пояснения относительно выявленных ошибок и (или) противоречий в представленных документах либо относительно несоответствия указанных в </a:t>
            </a:r>
            <a:r>
              <a:rPr lang="ru-RU" dirty="0" smtClean="0">
                <a:hlinkClick r:id="rId2"/>
              </a:rPr>
              <a:t>части 8</a:t>
            </a:r>
            <a:r>
              <a:rPr lang="ru-RU" dirty="0" smtClean="0"/>
              <a:t> настоящей статьи сведений, вправе представить дополнительно в орган государственного контроля (надзора), орган муниципального контроля документы, подтверждающие достоверность ранее представленных документов.</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14282" y="285728"/>
            <a:ext cx="8643998" cy="6286544"/>
          </a:xfrm>
        </p:spPr>
        <p:txBody>
          <a:bodyPr>
            <a:normAutofit fontScale="55000" lnSpcReduction="20000"/>
          </a:bodyPr>
          <a:lstStyle/>
          <a:p>
            <a:r>
              <a:rPr lang="ru-RU" dirty="0" smtClean="0"/>
              <a:t>10. Должностное лицо, которое проводит документарную проверку, обязано рассмотреть представленные руководителем или иным должностным лицом юридического лица, индивидуальным предпринимателем, его уполномоченным представителем пояснения и документы, подтверждающие достоверность ранее представленных документов. В случае, если после рассмотрения представленных пояснений и документов либо при отсутствии пояснений орган государственного контроля (надзора), орган муниципального контроля установят признаки нарушения обязательных требований или требований, установленных муниципальными правовыми актами, должностные лица органа государственного контроля (надзора), органа муниципального контроля вправе провести выездную проверку. При проведении выездной проверки запрещается требовать от юридического лица, индивидуального предпринимателя представления документов и (или) информации, которые были представлены ими в ходе проведения документарной проверки.</a:t>
            </a:r>
          </a:p>
          <a:p>
            <a:r>
              <a:rPr lang="ru-RU" dirty="0" smtClean="0"/>
              <a:t>(в ред. Федерального </a:t>
            </a:r>
            <a:r>
              <a:rPr lang="ru-RU" dirty="0" smtClean="0">
                <a:hlinkClick r:id="rId2"/>
              </a:rPr>
              <a:t>закона</a:t>
            </a:r>
            <a:r>
              <a:rPr lang="ru-RU" dirty="0" smtClean="0"/>
              <a:t> от 03.07.2016 N 277-ФЗ)</a:t>
            </a:r>
          </a:p>
          <a:p>
            <a:r>
              <a:rPr lang="ru-RU" dirty="0" smtClean="0"/>
              <a:t>11. При проведении документарной проверки орган государственного контроля (надзора), орган муниципального контроля не вправе требовать у юридического лица, индивидуального предпринимателя сведения и документы, не относящиеся к предмету документарной проверки, а также сведения и документы, которые могут быть получены этим органом от иных органов государственного контроля (надзора), органов муниципального контроля.</a:t>
            </a:r>
          </a:p>
          <a:p>
            <a:r>
              <a:rPr lang="ru-RU" dirty="0" smtClean="0"/>
              <a:t>(в ред. Федерального </a:t>
            </a:r>
            <a:r>
              <a:rPr lang="ru-RU" dirty="0" smtClean="0">
                <a:hlinkClick r:id="rId3"/>
              </a:rPr>
              <a:t>закона</a:t>
            </a:r>
            <a:r>
              <a:rPr lang="ru-RU" dirty="0" smtClean="0"/>
              <a:t> от 27.12.2009 N 365-ФЗ)</a:t>
            </a: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526</Words>
  <Application>Microsoft Office PowerPoint</Application>
  <PresentationFormat>Экран (4:3)</PresentationFormat>
  <Paragraphs>17</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 Документарная проверка   </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Документарная проверка   </dc:title>
  <dc:creator>Татьяна</dc:creator>
  <cp:lastModifiedBy>kassir</cp:lastModifiedBy>
  <cp:revision>2</cp:revision>
  <dcterms:created xsi:type="dcterms:W3CDTF">2018-04-06T13:31:51Z</dcterms:created>
  <dcterms:modified xsi:type="dcterms:W3CDTF">2018-06-20T11:01:10Z</dcterms:modified>
</cp:coreProperties>
</file>