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4" r:id="rId3"/>
    <p:sldId id="265" r:id="rId4"/>
    <p:sldId id="266" r:id="rId5"/>
    <p:sldId id="257" r:id="rId6"/>
    <p:sldId id="258" r:id="rId7"/>
    <p:sldId id="259" r:id="rId8"/>
    <p:sldId id="267" r:id="rId9"/>
    <p:sldId id="260" r:id="rId10"/>
    <p:sldId id="269" r:id="rId11"/>
    <p:sldId id="261" r:id="rId12"/>
    <p:sldId id="262" r:id="rId13"/>
    <p:sldId id="270" r:id="rId14"/>
    <p:sldId id="268" r:id="rId15"/>
  </p:sldIdLst>
  <p:sldSz cx="12192000" cy="6858000"/>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Rockwell" panose="02060603020205020403" pitchFamily="18" charset="0"/>
        <a:ea typeface="+mn-ea"/>
        <a:cs typeface="+mn-cs"/>
      </a:defRPr>
    </a:lvl1pPr>
    <a:lvl2pPr marL="457200" algn="l" defTabSz="457200" rtl="0" eaLnBrk="0" fontAlgn="base" hangingPunct="0">
      <a:spcBef>
        <a:spcPct val="0"/>
      </a:spcBef>
      <a:spcAft>
        <a:spcPct val="0"/>
      </a:spcAft>
      <a:defRPr kern="1200">
        <a:solidFill>
          <a:schemeClr val="tx1"/>
        </a:solidFill>
        <a:latin typeface="Rockwell" panose="02060603020205020403" pitchFamily="18" charset="0"/>
        <a:ea typeface="+mn-ea"/>
        <a:cs typeface="+mn-cs"/>
      </a:defRPr>
    </a:lvl2pPr>
    <a:lvl3pPr marL="914400" algn="l" defTabSz="457200" rtl="0" eaLnBrk="0" fontAlgn="base" hangingPunct="0">
      <a:spcBef>
        <a:spcPct val="0"/>
      </a:spcBef>
      <a:spcAft>
        <a:spcPct val="0"/>
      </a:spcAft>
      <a:defRPr kern="1200">
        <a:solidFill>
          <a:schemeClr val="tx1"/>
        </a:solidFill>
        <a:latin typeface="Rockwell" panose="02060603020205020403" pitchFamily="18" charset="0"/>
        <a:ea typeface="+mn-ea"/>
        <a:cs typeface="+mn-cs"/>
      </a:defRPr>
    </a:lvl3pPr>
    <a:lvl4pPr marL="1371600" algn="l" defTabSz="457200" rtl="0" eaLnBrk="0" fontAlgn="base" hangingPunct="0">
      <a:spcBef>
        <a:spcPct val="0"/>
      </a:spcBef>
      <a:spcAft>
        <a:spcPct val="0"/>
      </a:spcAft>
      <a:defRPr kern="1200">
        <a:solidFill>
          <a:schemeClr val="tx1"/>
        </a:solidFill>
        <a:latin typeface="Rockwell" panose="02060603020205020403" pitchFamily="18" charset="0"/>
        <a:ea typeface="+mn-ea"/>
        <a:cs typeface="+mn-cs"/>
      </a:defRPr>
    </a:lvl4pPr>
    <a:lvl5pPr marL="1828800" algn="l" defTabSz="457200" rtl="0" eaLnBrk="0" fontAlgn="base" hangingPunct="0">
      <a:spcBef>
        <a:spcPct val="0"/>
      </a:spcBef>
      <a:spcAft>
        <a:spcPct val="0"/>
      </a:spcAft>
      <a:defRPr kern="1200">
        <a:solidFill>
          <a:schemeClr val="tx1"/>
        </a:solidFill>
        <a:latin typeface="Rockwell" panose="02060603020205020403" pitchFamily="18" charset="0"/>
        <a:ea typeface="+mn-ea"/>
        <a:cs typeface="+mn-cs"/>
      </a:defRPr>
    </a:lvl5pPr>
    <a:lvl6pPr marL="2286000" algn="l" defTabSz="914400" rtl="0" eaLnBrk="1" latinLnBrk="0" hangingPunct="1">
      <a:defRPr kern="1200">
        <a:solidFill>
          <a:schemeClr val="tx1"/>
        </a:solidFill>
        <a:latin typeface="Rockwell" panose="02060603020205020403" pitchFamily="18" charset="0"/>
        <a:ea typeface="+mn-ea"/>
        <a:cs typeface="+mn-cs"/>
      </a:defRPr>
    </a:lvl6pPr>
    <a:lvl7pPr marL="2743200" algn="l" defTabSz="914400" rtl="0" eaLnBrk="1" latinLnBrk="0" hangingPunct="1">
      <a:defRPr kern="1200">
        <a:solidFill>
          <a:schemeClr val="tx1"/>
        </a:solidFill>
        <a:latin typeface="Rockwell" panose="02060603020205020403" pitchFamily="18" charset="0"/>
        <a:ea typeface="+mn-ea"/>
        <a:cs typeface="+mn-cs"/>
      </a:defRPr>
    </a:lvl7pPr>
    <a:lvl8pPr marL="3200400" algn="l" defTabSz="914400" rtl="0" eaLnBrk="1" latinLnBrk="0" hangingPunct="1">
      <a:defRPr kern="1200">
        <a:solidFill>
          <a:schemeClr val="tx1"/>
        </a:solidFill>
        <a:latin typeface="Rockwell" panose="02060603020205020403" pitchFamily="18" charset="0"/>
        <a:ea typeface="+mn-ea"/>
        <a:cs typeface="+mn-cs"/>
      </a:defRPr>
    </a:lvl8pPr>
    <a:lvl9pPr marL="3657600" algn="l" defTabSz="914400" rtl="0" eaLnBrk="1" latinLnBrk="0" hangingPunct="1">
      <a:defRPr kern="1200">
        <a:solidFill>
          <a:schemeClr val="tx1"/>
        </a:solidFill>
        <a:latin typeface="Rockwell" panose="02060603020205020403" pitchFamily="18" charset="0"/>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441" autoAdjust="0"/>
    <p:restoredTop sz="94660"/>
  </p:normalViewPr>
  <p:slideViewPr>
    <p:cSldViewPr snapToGrid="0">
      <p:cViewPr varScale="1">
        <p:scale>
          <a:sx n="23" d="100"/>
          <a:sy n="23" d="100"/>
        </p:scale>
        <p:origin x="-564" y="-10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Rectangle 6">
            <a:extLst>
              <a:ext uri="{FF2B5EF4-FFF2-40B4-BE49-F238E27FC236}">
                <a16:creationId xmlns:a16="http://schemas.microsoft.com/office/drawing/2014/main" xmlns="" id="{21725FEE-2A2B-4E50-8157-872D5C536F5F}"/>
              </a:ext>
            </a:extLst>
          </p:cNvPr>
          <p:cNvSpPr/>
          <p:nvPr/>
        </p:nvSpPr>
        <p:spPr>
          <a:xfrm>
            <a:off x="920834" y="1346946"/>
            <a:ext cx="10222992" cy="80683"/>
          </a:xfrm>
          <a:prstGeom prst="rect">
            <a:avLst/>
          </a:prstGeom>
          <a:blipFill dpi="0" rotWithShape="1">
            <a:blip r:embed="rId2">
              <a:alphaModFix amt="85000"/>
              <a:lum bright="70000" contrast="-70000"/>
              <a:extLst>
                <a:ext uri="{28A0092B-C50C-407E-A947-70E740481C1C}">
                  <a14:useLocalDpi xmlns:a14="http://schemas.microsoft.com/office/drawing/2010/main" xmlns=""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a:extLst>
              <a:ext uri="{FF2B5EF4-FFF2-40B4-BE49-F238E27FC236}">
                <a16:creationId xmlns:a16="http://schemas.microsoft.com/office/drawing/2014/main" xmlns="" id="{4EAE77D4-6606-4F84-B25E-B7BB86ED9F5D}"/>
              </a:ext>
            </a:extLst>
          </p:cNvPr>
          <p:cNvSpPr/>
          <p:nvPr/>
        </p:nvSpPr>
        <p:spPr>
          <a:xfrm>
            <a:off x="920834" y="4299696"/>
            <a:ext cx="10222992" cy="80683"/>
          </a:xfrm>
          <a:prstGeom prst="rect">
            <a:avLst/>
          </a:prstGeom>
          <a:blipFill dpi="0" rotWithShape="1">
            <a:blip r:embed="rId2">
              <a:alphaModFix amt="85000"/>
              <a:lum bright="70000" contrast="-70000"/>
              <a:extLst>
                <a:ext uri="{28A0092B-C50C-407E-A947-70E740481C1C}">
                  <a14:useLocalDpi xmlns:a14="http://schemas.microsoft.com/office/drawing/2010/main" xmlns=""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a:extLst>
              <a:ext uri="{FF2B5EF4-FFF2-40B4-BE49-F238E27FC236}">
                <a16:creationId xmlns:a16="http://schemas.microsoft.com/office/drawing/2014/main" xmlns="" id="{BCC8E3F0-B753-45B1-9F56-358699BB3957}"/>
              </a:ext>
            </a:extLst>
          </p:cNvPr>
          <p:cNvSpPr/>
          <p:nvPr/>
        </p:nvSpPr>
        <p:spPr>
          <a:xfrm>
            <a:off x="920834" y="1484779"/>
            <a:ext cx="10222992" cy="2743200"/>
          </a:xfrm>
          <a:prstGeom prst="rect">
            <a:avLst/>
          </a:prstGeom>
          <a:blipFill dpi="0" rotWithShape="1">
            <a:blip r:embed="rId2">
              <a:alphaModFix amt="85000"/>
              <a:lum bright="70000" contrast="-70000"/>
              <a:extLst>
                <a:ext uri="{28A0092B-C50C-407E-A947-70E740481C1C}">
                  <a14:useLocalDpi xmlns:a14="http://schemas.microsoft.com/office/drawing/2010/main" xmlns=""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9">
            <a:extLst>
              <a:ext uri="{FF2B5EF4-FFF2-40B4-BE49-F238E27FC236}">
                <a16:creationId xmlns:a16="http://schemas.microsoft.com/office/drawing/2014/main" xmlns="" id="{68351F65-4BC7-432B-B32B-94F904D4845B}"/>
              </a:ext>
            </a:extLst>
          </p:cNvPr>
          <p:cNvGrpSpPr>
            <a:grpSpLocks/>
          </p:cNvGrpSpPr>
          <p:nvPr/>
        </p:nvGrpSpPr>
        <p:grpSpPr bwMode="auto">
          <a:xfrm>
            <a:off x="9648825" y="4068763"/>
            <a:ext cx="1081088" cy="1081087"/>
            <a:chOff x="9685338" y="4460675"/>
            <a:chExt cx="1080904" cy="1080902"/>
          </a:xfrm>
        </p:grpSpPr>
        <p:sp>
          <p:nvSpPr>
            <p:cNvPr id="8" name="Oval 10">
              <a:extLst>
                <a:ext uri="{FF2B5EF4-FFF2-40B4-BE49-F238E27FC236}">
                  <a16:creationId xmlns:a16="http://schemas.microsoft.com/office/drawing/2014/main" xmlns="" id="{92B34F09-DF32-488B-8580-5644D76D8924}"/>
                </a:ext>
              </a:extLst>
            </p:cNvPr>
            <p:cNvSpPr/>
            <p:nvPr/>
          </p:nvSpPr>
          <p:spPr>
            <a:xfrm>
              <a:off x="9685338" y="4460675"/>
              <a:ext cx="1080904" cy="1080902"/>
            </a:xfrm>
            <a:prstGeom prst="ellipse">
              <a:avLst/>
            </a:prstGeom>
            <a:blipFill dpi="0" rotWithShape="1">
              <a:blip r:embed="rId3">
                <a:duotone>
                  <a:schemeClr val="accent1">
                    <a:shade val="45000"/>
                    <a:satMod val="135000"/>
                  </a:schemeClr>
                  <a:prstClr val="white"/>
                </a:duotone>
                <a:extLst/>
              </a:blip>
              <a:srcRect/>
              <a:tile tx="0" ty="0" sx="85000" sy="85000" flip="none" algn="tl"/>
            </a:blipFill>
            <a:ln w="25400" cap="flat" cmpd="sng" algn="ctr">
              <a:noFill/>
              <a:prstDash val="solid"/>
            </a:ln>
            <a:effectLst/>
          </p:spPr>
        </p:sp>
        <p:sp>
          <p:nvSpPr>
            <p:cNvPr id="9" name="Oval 11">
              <a:extLst>
                <a:ext uri="{FF2B5EF4-FFF2-40B4-BE49-F238E27FC236}">
                  <a16:creationId xmlns:a16="http://schemas.microsoft.com/office/drawing/2014/main" xmlns="" id="{C60001B8-72FA-440E-80CB-A25955B76B0D}"/>
                </a:ext>
              </a:extLst>
            </p:cNvPr>
            <p:cNvSpPr>
              <a:spLocks noChangeArrowheads="1"/>
            </p:cNvSpPr>
            <p:nvPr/>
          </p:nvSpPr>
          <p:spPr bwMode="auto">
            <a:xfrm>
              <a:off x="9793429" y="4568765"/>
              <a:ext cx="864723" cy="864722"/>
            </a:xfrm>
            <a:prstGeom prst="ellipse">
              <a:avLst/>
            </a:prstGeom>
            <a:noFill/>
            <a:ln w="25400" algn="ctr">
              <a:solidFill>
                <a:srgbClr val="FFFFFF"/>
              </a:solidFill>
              <a:round/>
              <a:headEnd/>
              <a:tailEnd/>
            </a:ln>
            <a:extLst>
              <a:ext uri="{909E8E84-426E-40DD-AFC4-6F175D3DCCD1}">
                <a14:hiddenFill xmlns:a14="http://schemas.microsoft.com/office/drawing/2010/main" xmlns="">
                  <a:solidFill>
                    <a:srgbClr val="FFFFFF"/>
                  </a:solidFill>
                </a14:hiddenFill>
              </a:ext>
            </a:extLst>
          </p:spPr>
          <p:txBody>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defTabSz="457200" eaLnBrk="0" fontAlgn="base" hangingPunct="0">
                <a:spcBef>
                  <a:spcPct val="0"/>
                </a:spcBef>
                <a:spcAft>
                  <a:spcPct val="0"/>
                </a:spcAft>
                <a:defRPr>
                  <a:solidFill>
                    <a:schemeClr val="tx1"/>
                  </a:solidFill>
                  <a:latin typeface="Rockwell" panose="02060603020205020403" pitchFamily="18" charset="0"/>
                </a:defRPr>
              </a:lvl6pPr>
              <a:lvl7pPr marL="2971800" indent="-228600" defTabSz="457200" eaLnBrk="0" fontAlgn="base" hangingPunct="0">
                <a:spcBef>
                  <a:spcPct val="0"/>
                </a:spcBef>
                <a:spcAft>
                  <a:spcPct val="0"/>
                </a:spcAft>
                <a:defRPr>
                  <a:solidFill>
                    <a:schemeClr val="tx1"/>
                  </a:solidFill>
                  <a:latin typeface="Rockwell" panose="02060603020205020403" pitchFamily="18" charset="0"/>
                </a:defRPr>
              </a:lvl7pPr>
              <a:lvl8pPr marL="3429000" indent="-228600" defTabSz="457200" eaLnBrk="0" fontAlgn="base" hangingPunct="0">
                <a:spcBef>
                  <a:spcPct val="0"/>
                </a:spcBef>
                <a:spcAft>
                  <a:spcPct val="0"/>
                </a:spcAft>
                <a:defRPr>
                  <a:solidFill>
                    <a:schemeClr val="tx1"/>
                  </a:solidFill>
                  <a:latin typeface="Rockwell" panose="02060603020205020403" pitchFamily="18" charset="0"/>
                </a:defRPr>
              </a:lvl8pPr>
              <a:lvl9pPr marL="3886200" indent="-228600" defTabSz="457200" eaLnBrk="0" fontAlgn="base" hangingPunct="0">
                <a:spcBef>
                  <a:spcPct val="0"/>
                </a:spcBef>
                <a:spcAft>
                  <a:spcPct val="0"/>
                </a:spcAft>
                <a:defRPr>
                  <a:solidFill>
                    <a:schemeClr val="tx1"/>
                  </a:solidFill>
                  <a:latin typeface="Rockwell" panose="02060603020205020403" pitchFamily="18" charset="0"/>
                </a:defRPr>
              </a:lvl9pPr>
            </a:lstStyle>
            <a:p>
              <a:endParaRPr lang="ru-RU" altLang="ru-RU"/>
            </a:p>
          </p:txBody>
        </p:sp>
      </p:grpSp>
      <p:sp>
        <p:nvSpPr>
          <p:cNvPr id="2" name="Title 1"/>
          <p:cNvSpPr>
            <a:spLocks noGrp="1"/>
          </p:cNvSpPr>
          <p:nvPr>
            <p:ph type="ctrTitle"/>
          </p:nvPr>
        </p:nvSpPr>
        <p:spPr>
          <a:xfrm>
            <a:off x="1051560" y="1432223"/>
            <a:ext cx="9966960" cy="3035808"/>
          </a:xfrm>
        </p:spPr>
        <p:txBody>
          <a:bodyPr>
            <a:noAutofit/>
          </a:bodyPr>
          <a:lstStyle>
            <a:lvl1pPr algn="l">
              <a:lnSpc>
                <a:spcPct val="80000"/>
              </a:lnSpc>
              <a:defRPr sz="9600" cap="all" baseline="0">
                <a:blipFill dpi="0" rotWithShape="1">
                  <a:blip r:embed="rId3"/>
                  <a:srcRect/>
                  <a:tile tx="6350" ty="-127000" sx="65000" sy="64000" flip="none" algn="tl"/>
                </a:blipFill>
              </a:defRPr>
            </a:lvl1pPr>
          </a:lstStyle>
          <a:p>
            <a:r>
              <a:rPr lang="ru-RU"/>
              <a:t>Образец заголовка</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10" name="Date Placeholder 3">
            <a:extLst>
              <a:ext uri="{FF2B5EF4-FFF2-40B4-BE49-F238E27FC236}">
                <a16:creationId xmlns:a16="http://schemas.microsoft.com/office/drawing/2014/main" xmlns="" id="{22E0C8F2-21F1-4437-9E6C-39EE8D09EFF4}"/>
              </a:ext>
            </a:extLst>
          </p:cNvPr>
          <p:cNvSpPr>
            <a:spLocks noGrp="1"/>
          </p:cNvSpPr>
          <p:nvPr>
            <p:ph type="dt" sz="half" idx="10"/>
          </p:nvPr>
        </p:nvSpPr>
        <p:spPr/>
        <p:txBody>
          <a:bodyPr/>
          <a:lstStyle>
            <a:lvl1pPr>
              <a:defRPr/>
            </a:lvl1pPr>
          </a:lstStyle>
          <a:p>
            <a:pPr>
              <a:defRPr/>
            </a:pPr>
            <a:fld id="{650EA44E-8E76-402F-89A4-BFECA0E1259D}" type="datetimeFigureOut">
              <a:rPr lang="ru-RU"/>
              <a:pPr>
                <a:defRPr/>
              </a:pPr>
              <a:t>09.02.2019</a:t>
            </a:fld>
            <a:endParaRPr lang="ru-RU"/>
          </a:p>
        </p:txBody>
      </p:sp>
      <p:sp>
        <p:nvSpPr>
          <p:cNvPr id="11" name="Footer Placeholder 4">
            <a:extLst>
              <a:ext uri="{FF2B5EF4-FFF2-40B4-BE49-F238E27FC236}">
                <a16:creationId xmlns:a16="http://schemas.microsoft.com/office/drawing/2014/main" xmlns="" id="{25403BF4-56DE-42C5-A8FE-ADE843399832}"/>
              </a:ext>
            </a:extLst>
          </p:cNvPr>
          <p:cNvSpPr>
            <a:spLocks noGrp="1"/>
          </p:cNvSpPr>
          <p:nvPr>
            <p:ph type="ftr" sz="quarter" idx="11"/>
          </p:nvPr>
        </p:nvSpPr>
        <p:spPr/>
        <p:txBody>
          <a:bodyPr/>
          <a:lstStyle>
            <a:lvl1pPr>
              <a:defRPr/>
            </a:lvl1pPr>
          </a:lstStyle>
          <a:p>
            <a:pPr>
              <a:defRPr/>
            </a:pPr>
            <a:endParaRPr lang="ru-RU"/>
          </a:p>
        </p:txBody>
      </p:sp>
      <p:sp>
        <p:nvSpPr>
          <p:cNvPr id="12" name="Slide Number Placeholder 5">
            <a:extLst>
              <a:ext uri="{FF2B5EF4-FFF2-40B4-BE49-F238E27FC236}">
                <a16:creationId xmlns:a16="http://schemas.microsoft.com/office/drawing/2014/main" xmlns="" id="{003AC86F-F913-49C0-A63B-F5E26430189B}"/>
              </a:ext>
            </a:extLst>
          </p:cNvPr>
          <p:cNvSpPr>
            <a:spLocks noGrp="1"/>
          </p:cNvSpPr>
          <p:nvPr>
            <p:ph type="sldNum" sz="quarter" idx="12"/>
          </p:nvPr>
        </p:nvSpPr>
        <p:spPr>
          <a:xfrm>
            <a:off x="9593263" y="4289425"/>
            <a:ext cx="1193800" cy="639763"/>
          </a:xfrm>
        </p:spPr>
        <p:txBody>
          <a:bodyPr/>
          <a:lstStyle>
            <a:lvl1pPr>
              <a:defRPr sz="2800"/>
            </a:lvl1pPr>
          </a:lstStyle>
          <a:p>
            <a:pPr>
              <a:defRPr/>
            </a:pPr>
            <a:fld id="{C71877BB-8389-4FEE-B010-AE30F2E4285E}" type="slidenum">
              <a:rPr lang="ru-RU"/>
              <a:pPr>
                <a:defRPr/>
              </a:pPr>
              <a:t>‹#›</a:t>
            </a:fld>
            <a:endParaRPr lang="ru-RU"/>
          </a:p>
        </p:txBody>
      </p:sp>
    </p:spTree>
    <p:extLst>
      <p:ext uri="{BB962C8B-B14F-4D97-AF65-F5344CB8AC3E}">
        <p14:creationId xmlns:p14="http://schemas.microsoft.com/office/powerpoint/2010/main" xmlns="" val="196407332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a:extLst>
              <a:ext uri="{FF2B5EF4-FFF2-40B4-BE49-F238E27FC236}">
                <a16:creationId xmlns:a16="http://schemas.microsoft.com/office/drawing/2014/main" xmlns="" id="{C153D21E-4D5F-414E-9B91-744CC7B4011D}"/>
              </a:ext>
            </a:extLst>
          </p:cNvPr>
          <p:cNvSpPr>
            <a:spLocks noGrp="1"/>
          </p:cNvSpPr>
          <p:nvPr>
            <p:ph type="dt" sz="half" idx="10"/>
          </p:nvPr>
        </p:nvSpPr>
        <p:spPr/>
        <p:txBody>
          <a:bodyPr/>
          <a:lstStyle>
            <a:lvl1pPr>
              <a:defRPr/>
            </a:lvl1pPr>
          </a:lstStyle>
          <a:p>
            <a:pPr>
              <a:defRPr/>
            </a:pPr>
            <a:fld id="{E698631F-9FA4-4009-89C9-283FB022D25E}" type="datetimeFigureOut">
              <a:rPr lang="ru-RU"/>
              <a:pPr>
                <a:defRPr/>
              </a:pPr>
              <a:t>09.02.2019</a:t>
            </a:fld>
            <a:endParaRPr lang="ru-RU"/>
          </a:p>
        </p:txBody>
      </p:sp>
      <p:sp>
        <p:nvSpPr>
          <p:cNvPr id="5" name="Footer Placeholder 4">
            <a:extLst>
              <a:ext uri="{FF2B5EF4-FFF2-40B4-BE49-F238E27FC236}">
                <a16:creationId xmlns:a16="http://schemas.microsoft.com/office/drawing/2014/main" xmlns="" id="{35320C59-D492-42DE-9A2A-C2228D253E60}"/>
              </a:ext>
            </a:extLst>
          </p:cNvPr>
          <p:cNvSpPr>
            <a:spLocks noGrp="1"/>
          </p:cNvSpPr>
          <p:nvPr>
            <p:ph type="ftr" sz="quarter" idx="11"/>
          </p:nvPr>
        </p:nvSpPr>
        <p:spPr/>
        <p:txBody>
          <a:bodyPr/>
          <a:lstStyle>
            <a:lvl1pPr>
              <a:defRPr/>
            </a:lvl1pPr>
          </a:lstStyle>
          <a:p>
            <a:pPr>
              <a:defRPr/>
            </a:pPr>
            <a:endParaRPr lang="ru-RU"/>
          </a:p>
        </p:txBody>
      </p:sp>
      <p:sp>
        <p:nvSpPr>
          <p:cNvPr id="6" name="Slide Number Placeholder 5">
            <a:extLst>
              <a:ext uri="{FF2B5EF4-FFF2-40B4-BE49-F238E27FC236}">
                <a16:creationId xmlns:a16="http://schemas.microsoft.com/office/drawing/2014/main" xmlns="" id="{C9F582AD-E62A-4D6B-872C-99155A4BB711}"/>
              </a:ext>
            </a:extLst>
          </p:cNvPr>
          <p:cNvSpPr>
            <a:spLocks noGrp="1"/>
          </p:cNvSpPr>
          <p:nvPr>
            <p:ph type="sldNum" sz="quarter" idx="12"/>
          </p:nvPr>
        </p:nvSpPr>
        <p:spPr/>
        <p:txBody>
          <a:bodyPr/>
          <a:lstStyle>
            <a:lvl1pPr>
              <a:defRPr/>
            </a:lvl1pPr>
          </a:lstStyle>
          <a:p>
            <a:pPr>
              <a:defRPr/>
            </a:pPr>
            <a:fld id="{A572FD68-C201-4C88-B642-2034BB278DA8}" type="slidenum">
              <a:rPr lang="ru-RU"/>
              <a:pPr>
                <a:defRPr/>
              </a:pPr>
              <a:t>‹#›</a:t>
            </a:fld>
            <a:endParaRPr lang="ru-RU"/>
          </a:p>
        </p:txBody>
      </p:sp>
    </p:spTree>
    <p:extLst>
      <p:ext uri="{BB962C8B-B14F-4D97-AF65-F5344CB8AC3E}">
        <p14:creationId xmlns:p14="http://schemas.microsoft.com/office/powerpoint/2010/main" xmlns="" val="410661948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Rectangle 6">
            <a:extLst>
              <a:ext uri="{FF2B5EF4-FFF2-40B4-BE49-F238E27FC236}">
                <a16:creationId xmlns:a16="http://schemas.microsoft.com/office/drawing/2014/main" xmlns="" id="{7CEF40A5-E3DB-444D-BBFD-09E9295EFC72}"/>
              </a:ext>
            </a:extLst>
          </p:cNvPr>
          <p:cNvSpPr/>
          <p:nvPr/>
        </p:nvSpPr>
        <p:spPr>
          <a:xfrm>
            <a:off x="0" y="4917989"/>
            <a:ext cx="12192000" cy="1940010"/>
          </a:xfrm>
          <a:prstGeom prst="rect">
            <a:avLst/>
          </a:prstGeom>
          <a:blipFill dpi="0" rotWithShape="1">
            <a:blip r:embed="rId2">
              <a:alphaModFix amt="85000"/>
              <a:lum bright="70000" contrast="-70000"/>
              <a:extLst>
                <a:ext uri="{28A0092B-C50C-407E-A947-70E740481C1C}">
                  <a14:useLocalDpi xmlns:a14="http://schemas.microsoft.com/office/drawing/2010/main" xmlns=""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5" name="Group 7">
            <a:extLst>
              <a:ext uri="{FF2B5EF4-FFF2-40B4-BE49-F238E27FC236}">
                <a16:creationId xmlns:a16="http://schemas.microsoft.com/office/drawing/2014/main" xmlns="" id="{708200E4-2F13-4263-9238-CA208FCBFEFC}"/>
              </a:ext>
            </a:extLst>
          </p:cNvPr>
          <p:cNvGrpSpPr>
            <a:grpSpLocks/>
          </p:cNvGrpSpPr>
          <p:nvPr/>
        </p:nvGrpSpPr>
        <p:grpSpPr bwMode="auto">
          <a:xfrm>
            <a:off x="896938" y="2325688"/>
            <a:ext cx="1081087" cy="1081087"/>
            <a:chOff x="9685338" y="4460675"/>
            <a:chExt cx="1080904" cy="1080902"/>
          </a:xfrm>
        </p:grpSpPr>
        <p:sp>
          <p:nvSpPr>
            <p:cNvPr id="6" name="Oval 8">
              <a:extLst>
                <a:ext uri="{FF2B5EF4-FFF2-40B4-BE49-F238E27FC236}">
                  <a16:creationId xmlns:a16="http://schemas.microsoft.com/office/drawing/2014/main" xmlns="" id="{DF45B4A5-41A2-4BD7-93EB-31CE050A08E0}"/>
                </a:ext>
              </a:extLst>
            </p:cNvPr>
            <p:cNvSpPr/>
            <p:nvPr/>
          </p:nvSpPr>
          <p:spPr>
            <a:xfrm>
              <a:off x="9685338" y="4460675"/>
              <a:ext cx="1080904" cy="1080902"/>
            </a:xfrm>
            <a:prstGeom prst="ellipse">
              <a:avLst/>
            </a:prstGeom>
            <a:blipFill dpi="0" rotWithShape="1">
              <a:blip r:embed="rId3">
                <a:duotone>
                  <a:schemeClr val="accent1">
                    <a:shade val="45000"/>
                    <a:satMod val="135000"/>
                  </a:schemeClr>
                  <a:prstClr val="white"/>
                </a:duotone>
                <a:extLst/>
              </a:blip>
              <a:srcRect/>
              <a:tile tx="0" ty="0" sx="85000" sy="85000" flip="none" algn="tl"/>
            </a:blipFill>
            <a:ln w="25400" cap="flat" cmpd="sng" algn="ctr">
              <a:noFill/>
              <a:prstDash val="solid"/>
            </a:ln>
            <a:effectLst/>
          </p:spPr>
        </p:sp>
        <p:sp>
          <p:nvSpPr>
            <p:cNvPr id="7" name="Oval 9">
              <a:extLst>
                <a:ext uri="{FF2B5EF4-FFF2-40B4-BE49-F238E27FC236}">
                  <a16:creationId xmlns:a16="http://schemas.microsoft.com/office/drawing/2014/main" xmlns="" id="{7B0CB0DD-0AC2-405D-BF24-2DCF937B13E3}"/>
                </a:ext>
              </a:extLst>
            </p:cNvPr>
            <p:cNvSpPr>
              <a:spLocks noChangeArrowheads="1"/>
            </p:cNvSpPr>
            <p:nvPr/>
          </p:nvSpPr>
          <p:spPr bwMode="auto">
            <a:xfrm>
              <a:off x="9793429" y="4568765"/>
              <a:ext cx="864723" cy="864722"/>
            </a:xfrm>
            <a:prstGeom prst="ellipse">
              <a:avLst/>
            </a:prstGeom>
            <a:noFill/>
            <a:ln w="25400" algn="ctr">
              <a:solidFill>
                <a:srgbClr val="FFFFFF"/>
              </a:solidFill>
              <a:round/>
              <a:headEnd/>
              <a:tailEnd/>
            </a:ln>
            <a:extLst>
              <a:ext uri="{909E8E84-426E-40DD-AFC4-6F175D3DCCD1}">
                <a14:hiddenFill xmlns:a14="http://schemas.microsoft.com/office/drawing/2010/main" xmlns="">
                  <a:solidFill>
                    <a:srgbClr val="FFFFFF"/>
                  </a:solidFill>
                </a14:hiddenFill>
              </a:ext>
            </a:extLst>
          </p:spPr>
          <p:txBody>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defTabSz="457200" eaLnBrk="0" fontAlgn="base" hangingPunct="0">
                <a:spcBef>
                  <a:spcPct val="0"/>
                </a:spcBef>
                <a:spcAft>
                  <a:spcPct val="0"/>
                </a:spcAft>
                <a:defRPr>
                  <a:solidFill>
                    <a:schemeClr val="tx1"/>
                  </a:solidFill>
                  <a:latin typeface="Rockwell" panose="02060603020205020403" pitchFamily="18" charset="0"/>
                </a:defRPr>
              </a:lvl6pPr>
              <a:lvl7pPr marL="2971800" indent="-228600" defTabSz="457200" eaLnBrk="0" fontAlgn="base" hangingPunct="0">
                <a:spcBef>
                  <a:spcPct val="0"/>
                </a:spcBef>
                <a:spcAft>
                  <a:spcPct val="0"/>
                </a:spcAft>
                <a:defRPr>
                  <a:solidFill>
                    <a:schemeClr val="tx1"/>
                  </a:solidFill>
                  <a:latin typeface="Rockwell" panose="02060603020205020403" pitchFamily="18" charset="0"/>
                </a:defRPr>
              </a:lvl7pPr>
              <a:lvl8pPr marL="3429000" indent="-228600" defTabSz="457200" eaLnBrk="0" fontAlgn="base" hangingPunct="0">
                <a:spcBef>
                  <a:spcPct val="0"/>
                </a:spcBef>
                <a:spcAft>
                  <a:spcPct val="0"/>
                </a:spcAft>
                <a:defRPr>
                  <a:solidFill>
                    <a:schemeClr val="tx1"/>
                  </a:solidFill>
                  <a:latin typeface="Rockwell" panose="02060603020205020403" pitchFamily="18" charset="0"/>
                </a:defRPr>
              </a:lvl8pPr>
              <a:lvl9pPr marL="3886200" indent="-228600" defTabSz="457200" eaLnBrk="0" fontAlgn="base" hangingPunct="0">
                <a:spcBef>
                  <a:spcPct val="0"/>
                </a:spcBef>
                <a:spcAft>
                  <a:spcPct val="0"/>
                </a:spcAft>
                <a:defRPr>
                  <a:solidFill>
                    <a:schemeClr val="tx1"/>
                  </a:solidFill>
                  <a:latin typeface="Rockwell" panose="02060603020205020403" pitchFamily="18" charset="0"/>
                </a:defRPr>
              </a:lvl9pPr>
            </a:lstStyle>
            <a:p>
              <a:endParaRPr lang="ru-RU" altLang="ru-RU"/>
            </a:p>
          </p:txBody>
        </p:sp>
      </p:grpSp>
      <p:sp>
        <p:nvSpPr>
          <p:cNvPr id="2" name="Title 1"/>
          <p:cNvSpPr>
            <a:spLocks noGrp="1"/>
          </p:cNvSpPr>
          <p:nvPr>
            <p:ph type="title"/>
          </p:nvPr>
        </p:nvSpPr>
        <p:spPr>
          <a:xfrm>
            <a:off x="2167128" y="1225296"/>
            <a:ext cx="9281160" cy="3520440"/>
          </a:xfrm>
        </p:spPr>
        <p:txBody>
          <a:bodyPr/>
          <a:lstStyle>
            <a:lvl1pPr>
              <a:lnSpc>
                <a:spcPct val="80000"/>
              </a:lnSpc>
              <a:defRPr sz="8000" b="0"/>
            </a:lvl1pPr>
          </a:lstStyle>
          <a:p>
            <a:r>
              <a:rPr lang="ru-RU"/>
              <a:t>Образец заголовка</a:t>
            </a:r>
            <a:endParaRPr lang="en-US" dirty="0"/>
          </a:p>
        </p:txBody>
      </p:sp>
      <p:sp>
        <p:nvSpPr>
          <p:cNvPr id="3" name="Text Placeholder 2"/>
          <p:cNvSpPr>
            <a:spLocks noGrp="1"/>
          </p:cNvSpPr>
          <p:nvPr>
            <p:ph type="body" idx="1"/>
          </p:nvPr>
        </p:nvSpPr>
        <p:spPr>
          <a:xfrm>
            <a:off x="2165774" y="5020056"/>
            <a:ext cx="9052560" cy="1066800"/>
          </a:xfrm>
        </p:spPr>
        <p:txBody>
          <a:bodyPr>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8" name="Date Placeholder 3">
            <a:extLst>
              <a:ext uri="{FF2B5EF4-FFF2-40B4-BE49-F238E27FC236}">
                <a16:creationId xmlns:a16="http://schemas.microsoft.com/office/drawing/2014/main" xmlns="" id="{9EBC60A7-D3F0-4DDA-9F38-6032FA2995BA}"/>
              </a:ext>
            </a:extLst>
          </p:cNvPr>
          <p:cNvSpPr>
            <a:spLocks noGrp="1"/>
          </p:cNvSpPr>
          <p:nvPr>
            <p:ph type="dt" sz="half" idx="10"/>
          </p:nvPr>
        </p:nvSpPr>
        <p:spPr>
          <a:xfrm>
            <a:off x="8593138" y="6272213"/>
            <a:ext cx="2644775" cy="365125"/>
          </a:xfrm>
        </p:spPr>
        <p:txBody>
          <a:bodyPr/>
          <a:lstStyle>
            <a:lvl1pPr>
              <a:defRPr/>
            </a:lvl1pPr>
          </a:lstStyle>
          <a:p>
            <a:pPr>
              <a:defRPr/>
            </a:pPr>
            <a:fld id="{6CC48DCE-4056-44A6-837C-8FEF8C4B0FEB}" type="datetimeFigureOut">
              <a:rPr lang="ru-RU"/>
              <a:pPr>
                <a:defRPr/>
              </a:pPr>
              <a:t>09.02.2019</a:t>
            </a:fld>
            <a:endParaRPr lang="ru-RU"/>
          </a:p>
        </p:txBody>
      </p:sp>
      <p:sp>
        <p:nvSpPr>
          <p:cNvPr id="9" name="Footer Placeholder 4">
            <a:extLst>
              <a:ext uri="{FF2B5EF4-FFF2-40B4-BE49-F238E27FC236}">
                <a16:creationId xmlns:a16="http://schemas.microsoft.com/office/drawing/2014/main" xmlns="" id="{FB14A062-BE98-4AA2-A7EC-D1FB99DD984F}"/>
              </a:ext>
            </a:extLst>
          </p:cNvPr>
          <p:cNvSpPr>
            <a:spLocks noGrp="1"/>
          </p:cNvSpPr>
          <p:nvPr>
            <p:ph type="ftr" sz="quarter" idx="11"/>
          </p:nvPr>
        </p:nvSpPr>
        <p:spPr>
          <a:xfrm>
            <a:off x="2182813" y="6272213"/>
            <a:ext cx="6327775" cy="365125"/>
          </a:xfrm>
        </p:spPr>
        <p:txBody>
          <a:bodyPr/>
          <a:lstStyle>
            <a:lvl1pPr>
              <a:defRPr/>
            </a:lvl1pPr>
          </a:lstStyle>
          <a:p>
            <a:pPr>
              <a:defRPr/>
            </a:pPr>
            <a:endParaRPr lang="ru-RU"/>
          </a:p>
        </p:txBody>
      </p:sp>
      <p:sp>
        <p:nvSpPr>
          <p:cNvPr id="10" name="Slide Number Placeholder 5">
            <a:extLst>
              <a:ext uri="{FF2B5EF4-FFF2-40B4-BE49-F238E27FC236}">
                <a16:creationId xmlns:a16="http://schemas.microsoft.com/office/drawing/2014/main" xmlns="" id="{51532F69-EA07-4D87-99F9-FD90A7FDCA87}"/>
              </a:ext>
            </a:extLst>
          </p:cNvPr>
          <p:cNvSpPr>
            <a:spLocks noGrp="1"/>
          </p:cNvSpPr>
          <p:nvPr>
            <p:ph type="sldNum" sz="quarter" idx="12"/>
          </p:nvPr>
        </p:nvSpPr>
        <p:spPr>
          <a:xfrm>
            <a:off x="842963" y="2506663"/>
            <a:ext cx="1189037" cy="719137"/>
          </a:xfrm>
        </p:spPr>
        <p:txBody>
          <a:bodyPr/>
          <a:lstStyle>
            <a:lvl1pPr>
              <a:defRPr sz="2800"/>
            </a:lvl1pPr>
          </a:lstStyle>
          <a:p>
            <a:pPr>
              <a:defRPr/>
            </a:pPr>
            <a:fld id="{9EE603EB-3125-4AED-A037-E2089325089D}" type="slidenum">
              <a:rPr lang="ru-RU"/>
              <a:pPr>
                <a:defRPr/>
              </a:pPr>
              <a:t>‹#›</a:t>
            </a:fld>
            <a:endParaRPr lang="ru-RU"/>
          </a:p>
        </p:txBody>
      </p:sp>
    </p:spTree>
    <p:extLst>
      <p:ext uri="{BB962C8B-B14F-4D97-AF65-F5344CB8AC3E}">
        <p14:creationId xmlns:p14="http://schemas.microsoft.com/office/powerpoint/2010/main" xmlns="" val="261202108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3">
            <a:extLst>
              <a:ext uri="{FF2B5EF4-FFF2-40B4-BE49-F238E27FC236}">
                <a16:creationId xmlns:a16="http://schemas.microsoft.com/office/drawing/2014/main" xmlns="" id="{AFAE062C-EA5F-463B-9CAE-B9E858291E32}"/>
              </a:ext>
            </a:extLst>
          </p:cNvPr>
          <p:cNvSpPr>
            <a:spLocks noGrp="1"/>
          </p:cNvSpPr>
          <p:nvPr>
            <p:ph type="dt" sz="half" idx="10"/>
          </p:nvPr>
        </p:nvSpPr>
        <p:spPr/>
        <p:txBody>
          <a:bodyPr/>
          <a:lstStyle>
            <a:lvl1pPr>
              <a:defRPr/>
            </a:lvl1pPr>
          </a:lstStyle>
          <a:p>
            <a:pPr>
              <a:defRPr/>
            </a:pPr>
            <a:fld id="{50203B76-187E-447A-9BC0-3B6404F4782F}" type="datetimeFigureOut">
              <a:rPr lang="ru-RU"/>
              <a:pPr>
                <a:defRPr/>
              </a:pPr>
              <a:t>09.02.2019</a:t>
            </a:fld>
            <a:endParaRPr lang="ru-RU"/>
          </a:p>
        </p:txBody>
      </p:sp>
      <p:sp>
        <p:nvSpPr>
          <p:cNvPr id="6" name="Footer Placeholder 4">
            <a:extLst>
              <a:ext uri="{FF2B5EF4-FFF2-40B4-BE49-F238E27FC236}">
                <a16:creationId xmlns:a16="http://schemas.microsoft.com/office/drawing/2014/main" xmlns="" id="{F52D05E2-FCD9-4417-B4C1-6A52D06457FE}"/>
              </a:ext>
            </a:extLst>
          </p:cNvPr>
          <p:cNvSpPr>
            <a:spLocks noGrp="1"/>
          </p:cNvSpPr>
          <p:nvPr>
            <p:ph type="ftr" sz="quarter" idx="11"/>
          </p:nvPr>
        </p:nvSpPr>
        <p:spPr/>
        <p:txBody>
          <a:bodyPr/>
          <a:lstStyle>
            <a:lvl1pPr>
              <a:defRPr/>
            </a:lvl1pPr>
          </a:lstStyle>
          <a:p>
            <a:pPr>
              <a:defRPr/>
            </a:pPr>
            <a:endParaRPr lang="ru-RU"/>
          </a:p>
        </p:txBody>
      </p:sp>
      <p:sp>
        <p:nvSpPr>
          <p:cNvPr id="7" name="Slide Number Placeholder 5">
            <a:extLst>
              <a:ext uri="{FF2B5EF4-FFF2-40B4-BE49-F238E27FC236}">
                <a16:creationId xmlns:a16="http://schemas.microsoft.com/office/drawing/2014/main" xmlns="" id="{51EC2808-6E2E-46A8-A7E9-63EB3E6CD41E}"/>
              </a:ext>
            </a:extLst>
          </p:cNvPr>
          <p:cNvSpPr>
            <a:spLocks noGrp="1"/>
          </p:cNvSpPr>
          <p:nvPr>
            <p:ph type="sldNum" sz="quarter" idx="12"/>
          </p:nvPr>
        </p:nvSpPr>
        <p:spPr/>
        <p:txBody>
          <a:bodyPr/>
          <a:lstStyle>
            <a:lvl1pPr>
              <a:defRPr/>
            </a:lvl1pPr>
          </a:lstStyle>
          <a:p>
            <a:pPr>
              <a:defRPr/>
            </a:pPr>
            <a:fld id="{034BAAAE-E41E-4AAE-A6BA-9BA8B209942F}" type="slidenum">
              <a:rPr lang="ru-RU"/>
              <a:pPr>
                <a:defRPr/>
              </a:pPr>
              <a:t>‹#›</a:t>
            </a:fld>
            <a:endParaRPr lang="ru-RU"/>
          </a:p>
        </p:txBody>
      </p:sp>
    </p:spTree>
    <p:extLst>
      <p:ext uri="{BB962C8B-B14F-4D97-AF65-F5344CB8AC3E}">
        <p14:creationId xmlns:p14="http://schemas.microsoft.com/office/powerpoint/2010/main" xmlns="" val="137719161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a:t>Образец заголовка</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a:extLst>
              <a:ext uri="{FF2B5EF4-FFF2-40B4-BE49-F238E27FC236}">
                <a16:creationId xmlns:a16="http://schemas.microsoft.com/office/drawing/2014/main" xmlns="" id="{AEF3DCC7-2336-48CB-8B58-6994A1F22BA8}"/>
              </a:ext>
            </a:extLst>
          </p:cNvPr>
          <p:cNvSpPr>
            <a:spLocks noGrp="1"/>
          </p:cNvSpPr>
          <p:nvPr>
            <p:ph type="dt" sz="half" idx="10"/>
          </p:nvPr>
        </p:nvSpPr>
        <p:spPr/>
        <p:txBody>
          <a:bodyPr/>
          <a:lstStyle>
            <a:lvl1pPr>
              <a:defRPr/>
            </a:lvl1pPr>
          </a:lstStyle>
          <a:p>
            <a:pPr>
              <a:defRPr/>
            </a:pPr>
            <a:fld id="{255302CD-DA97-4F3E-A907-9CA3F50CA3D8}" type="datetimeFigureOut">
              <a:rPr lang="ru-RU"/>
              <a:pPr>
                <a:defRPr/>
              </a:pPr>
              <a:t>09.02.2019</a:t>
            </a:fld>
            <a:endParaRPr lang="ru-RU"/>
          </a:p>
        </p:txBody>
      </p:sp>
      <p:sp>
        <p:nvSpPr>
          <p:cNvPr id="8" name="Footer Placeholder 4">
            <a:extLst>
              <a:ext uri="{FF2B5EF4-FFF2-40B4-BE49-F238E27FC236}">
                <a16:creationId xmlns:a16="http://schemas.microsoft.com/office/drawing/2014/main" xmlns="" id="{271953F8-20C2-404B-85A5-6AE5E96FCD07}"/>
              </a:ext>
            </a:extLst>
          </p:cNvPr>
          <p:cNvSpPr>
            <a:spLocks noGrp="1"/>
          </p:cNvSpPr>
          <p:nvPr>
            <p:ph type="ftr" sz="quarter" idx="11"/>
          </p:nvPr>
        </p:nvSpPr>
        <p:spPr/>
        <p:txBody>
          <a:bodyPr/>
          <a:lstStyle>
            <a:lvl1pPr>
              <a:defRPr/>
            </a:lvl1pPr>
          </a:lstStyle>
          <a:p>
            <a:pPr>
              <a:defRPr/>
            </a:pPr>
            <a:endParaRPr lang="ru-RU"/>
          </a:p>
        </p:txBody>
      </p:sp>
      <p:sp>
        <p:nvSpPr>
          <p:cNvPr id="9" name="Slide Number Placeholder 5">
            <a:extLst>
              <a:ext uri="{FF2B5EF4-FFF2-40B4-BE49-F238E27FC236}">
                <a16:creationId xmlns:a16="http://schemas.microsoft.com/office/drawing/2014/main" xmlns="" id="{05BF7EE5-0060-464D-90F2-B4A3A07BC4E1}"/>
              </a:ext>
            </a:extLst>
          </p:cNvPr>
          <p:cNvSpPr>
            <a:spLocks noGrp="1"/>
          </p:cNvSpPr>
          <p:nvPr>
            <p:ph type="sldNum" sz="quarter" idx="12"/>
          </p:nvPr>
        </p:nvSpPr>
        <p:spPr/>
        <p:txBody>
          <a:bodyPr/>
          <a:lstStyle>
            <a:lvl1pPr>
              <a:defRPr/>
            </a:lvl1pPr>
          </a:lstStyle>
          <a:p>
            <a:pPr>
              <a:defRPr/>
            </a:pPr>
            <a:fld id="{F8F5771C-A6FB-4ACA-8919-B9FB7DCF4139}" type="slidenum">
              <a:rPr lang="ru-RU"/>
              <a:pPr>
                <a:defRPr/>
              </a:pPr>
              <a:t>‹#›</a:t>
            </a:fld>
            <a:endParaRPr lang="ru-RU"/>
          </a:p>
        </p:txBody>
      </p:sp>
    </p:spTree>
    <p:extLst>
      <p:ext uri="{BB962C8B-B14F-4D97-AF65-F5344CB8AC3E}">
        <p14:creationId xmlns:p14="http://schemas.microsoft.com/office/powerpoint/2010/main" xmlns="" val="369833392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a:t>Образец заголовка</a:t>
            </a:r>
            <a:endParaRPr lang="en-US" dirty="0"/>
          </a:p>
        </p:txBody>
      </p:sp>
      <p:sp>
        <p:nvSpPr>
          <p:cNvPr id="3" name="Date Placeholder 3">
            <a:extLst>
              <a:ext uri="{FF2B5EF4-FFF2-40B4-BE49-F238E27FC236}">
                <a16:creationId xmlns:a16="http://schemas.microsoft.com/office/drawing/2014/main" xmlns="" id="{02FFD68E-0AA5-4D65-B6A2-3CF4EC5E2AB8}"/>
              </a:ext>
            </a:extLst>
          </p:cNvPr>
          <p:cNvSpPr>
            <a:spLocks noGrp="1"/>
          </p:cNvSpPr>
          <p:nvPr>
            <p:ph type="dt" sz="half" idx="10"/>
          </p:nvPr>
        </p:nvSpPr>
        <p:spPr/>
        <p:txBody>
          <a:bodyPr/>
          <a:lstStyle>
            <a:lvl1pPr>
              <a:defRPr/>
            </a:lvl1pPr>
          </a:lstStyle>
          <a:p>
            <a:pPr>
              <a:defRPr/>
            </a:pPr>
            <a:fld id="{8EF810C8-0E5D-416D-87B8-E406FF2C7729}" type="datetimeFigureOut">
              <a:rPr lang="ru-RU"/>
              <a:pPr>
                <a:defRPr/>
              </a:pPr>
              <a:t>09.02.2019</a:t>
            </a:fld>
            <a:endParaRPr lang="ru-RU"/>
          </a:p>
        </p:txBody>
      </p:sp>
      <p:sp>
        <p:nvSpPr>
          <p:cNvPr id="4" name="Footer Placeholder 4">
            <a:extLst>
              <a:ext uri="{FF2B5EF4-FFF2-40B4-BE49-F238E27FC236}">
                <a16:creationId xmlns:a16="http://schemas.microsoft.com/office/drawing/2014/main" xmlns="" id="{7F5499E4-1AC7-4B61-BEEF-9B6CD149A5A6}"/>
              </a:ext>
            </a:extLst>
          </p:cNvPr>
          <p:cNvSpPr>
            <a:spLocks noGrp="1"/>
          </p:cNvSpPr>
          <p:nvPr>
            <p:ph type="ftr" sz="quarter" idx="11"/>
          </p:nvPr>
        </p:nvSpPr>
        <p:spPr/>
        <p:txBody>
          <a:bodyPr/>
          <a:lstStyle>
            <a:lvl1pPr>
              <a:defRPr/>
            </a:lvl1pPr>
          </a:lstStyle>
          <a:p>
            <a:pPr>
              <a:defRPr/>
            </a:pPr>
            <a:endParaRPr lang="ru-RU"/>
          </a:p>
        </p:txBody>
      </p:sp>
      <p:sp>
        <p:nvSpPr>
          <p:cNvPr id="5" name="Slide Number Placeholder 5">
            <a:extLst>
              <a:ext uri="{FF2B5EF4-FFF2-40B4-BE49-F238E27FC236}">
                <a16:creationId xmlns:a16="http://schemas.microsoft.com/office/drawing/2014/main" xmlns="" id="{8F8F1CE6-DBC8-47A3-90F1-EE1675686C73}"/>
              </a:ext>
            </a:extLst>
          </p:cNvPr>
          <p:cNvSpPr>
            <a:spLocks noGrp="1"/>
          </p:cNvSpPr>
          <p:nvPr>
            <p:ph type="sldNum" sz="quarter" idx="12"/>
          </p:nvPr>
        </p:nvSpPr>
        <p:spPr/>
        <p:txBody>
          <a:bodyPr/>
          <a:lstStyle>
            <a:lvl1pPr>
              <a:defRPr/>
            </a:lvl1pPr>
          </a:lstStyle>
          <a:p>
            <a:pPr>
              <a:defRPr/>
            </a:pPr>
            <a:fld id="{D0EAD65B-9365-4444-9239-EB7C3B9DF732}" type="slidenum">
              <a:rPr lang="ru-RU"/>
              <a:pPr>
                <a:defRPr/>
              </a:pPr>
              <a:t>‹#›</a:t>
            </a:fld>
            <a:endParaRPr lang="ru-RU"/>
          </a:p>
        </p:txBody>
      </p:sp>
    </p:spTree>
    <p:extLst>
      <p:ext uri="{BB962C8B-B14F-4D97-AF65-F5344CB8AC3E}">
        <p14:creationId xmlns:p14="http://schemas.microsoft.com/office/powerpoint/2010/main" xmlns="" val="346349797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xmlns="" id="{6FE6BEE4-9591-40C5-90C2-39B63377F8C1}"/>
              </a:ext>
            </a:extLst>
          </p:cNvPr>
          <p:cNvSpPr>
            <a:spLocks noGrp="1"/>
          </p:cNvSpPr>
          <p:nvPr>
            <p:ph type="dt" sz="half" idx="10"/>
          </p:nvPr>
        </p:nvSpPr>
        <p:spPr/>
        <p:txBody>
          <a:bodyPr/>
          <a:lstStyle>
            <a:lvl1pPr>
              <a:defRPr/>
            </a:lvl1pPr>
          </a:lstStyle>
          <a:p>
            <a:pPr>
              <a:defRPr/>
            </a:pPr>
            <a:fld id="{AA285CF3-AE1E-40F8-9A50-CDCBB7B1BB0D}" type="datetimeFigureOut">
              <a:rPr lang="ru-RU"/>
              <a:pPr>
                <a:defRPr/>
              </a:pPr>
              <a:t>09.02.2019</a:t>
            </a:fld>
            <a:endParaRPr lang="ru-RU"/>
          </a:p>
        </p:txBody>
      </p:sp>
      <p:sp>
        <p:nvSpPr>
          <p:cNvPr id="3" name="Footer Placeholder 4">
            <a:extLst>
              <a:ext uri="{FF2B5EF4-FFF2-40B4-BE49-F238E27FC236}">
                <a16:creationId xmlns:a16="http://schemas.microsoft.com/office/drawing/2014/main" xmlns="" id="{0023E2EA-EC70-45F2-B02D-D7E600C819C6}"/>
              </a:ext>
            </a:extLst>
          </p:cNvPr>
          <p:cNvSpPr>
            <a:spLocks noGrp="1"/>
          </p:cNvSpPr>
          <p:nvPr>
            <p:ph type="ftr" sz="quarter" idx="11"/>
          </p:nvPr>
        </p:nvSpPr>
        <p:spPr/>
        <p:txBody>
          <a:bodyPr/>
          <a:lstStyle>
            <a:lvl1pPr>
              <a:defRPr/>
            </a:lvl1pPr>
          </a:lstStyle>
          <a:p>
            <a:pPr>
              <a:defRPr/>
            </a:pPr>
            <a:endParaRPr lang="ru-RU"/>
          </a:p>
        </p:txBody>
      </p:sp>
      <p:sp>
        <p:nvSpPr>
          <p:cNvPr id="4" name="Slide Number Placeholder 5">
            <a:extLst>
              <a:ext uri="{FF2B5EF4-FFF2-40B4-BE49-F238E27FC236}">
                <a16:creationId xmlns:a16="http://schemas.microsoft.com/office/drawing/2014/main" xmlns="" id="{381F40AC-960F-4A52-BEDA-EB40555F1D19}"/>
              </a:ext>
            </a:extLst>
          </p:cNvPr>
          <p:cNvSpPr>
            <a:spLocks noGrp="1"/>
          </p:cNvSpPr>
          <p:nvPr>
            <p:ph type="sldNum" sz="quarter" idx="12"/>
          </p:nvPr>
        </p:nvSpPr>
        <p:spPr/>
        <p:txBody>
          <a:bodyPr/>
          <a:lstStyle>
            <a:lvl1pPr>
              <a:defRPr/>
            </a:lvl1pPr>
          </a:lstStyle>
          <a:p>
            <a:pPr>
              <a:defRPr/>
            </a:pPr>
            <a:fld id="{BD6BCFDB-6F45-466F-9352-6C67F7BA6CD0}" type="slidenum">
              <a:rPr lang="ru-RU"/>
              <a:pPr>
                <a:defRPr/>
              </a:pPr>
              <a:t>‹#›</a:t>
            </a:fld>
            <a:endParaRPr lang="ru-RU"/>
          </a:p>
        </p:txBody>
      </p:sp>
    </p:spTree>
    <p:extLst>
      <p:ext uri="{BB962C8B-B14F-4D97-AF65-F5344CB8AC3E}">
        <p14:creationId xmlns:p14="http://schemas.microsoft.com/office/powerpoint/2010/main" xmlns="" val="260969790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xmlns="" id="{B42BAAF7-B912-4846-B148-FF2F062FFBEF}"/>
              </a:ext>
            </a:extLst>
          </p:cNvPr>
          <p:cNvSpPr/>
          <p:nvPr/>
        </p:nvSpPr>
        <p:spPr>
          <a:xfrm>
            <a:off x="8303740" y="0"/>
            <a:ext cx="3888259" cy="6857999"/>
          </a:xfrm>
          <a:prstGeom prst="rect">
            <a:avLst/>
          </a:prstGeom>
          <a:blipFill dpi="0" rotWithShape="1">
            <a:blip r:embed="rId2">
              <a:alphaModFix amt="60000"/>
              <a:lum bright="70000" contrast="-70000"/>
              <a:extLst>
                <a:ext uri="{28A0092B-C50C-407E-A947-70E740481C1C}">
                  <a14:useLocalDpi xmlns:a14="http://schemas.microsoft.com/office/drawing/2010/main" xmlns=""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6" name="Group 8">
            <a:extLst>
              <a:ext uri="{FF2B5EF4-FFF2-40B4-BE49-F238E27FC236}">
                <a16:creationId xmlns:a16="http://schemas.microsoft.com/office/drawing/2014/main" xmlns="" id="{C51B04E1-C9FD-4B00-926C-765022094064}"/>
              </a:ext>
            </a:extLst>
          </p:cNvPr>
          <p:cNvGrpSpPr>
            <a:grpSpLocks noChangeAspect="1"/>
          </p:cNvGrpSpPr>
          <p:nvPr/>
        </p:nvGrpSpPr>
        <p:grpSpPr bwMode="auto">
          <a:xfrm>
            <a:off x="11401425" y="6229350"/>
            <a:ext cx="457200" cy="457200"/>
            <a:chOff x="11361456" y="6195813"/>
            <a:chExt cx="548640" cy="548640"/>
          </a:xfrm>
        </p:grpSpPr>
        <p:sp>
          <p:nvSpPr>
            <p:cNvPr id="7" name="Oval 9">
              <a:extLst>
                <a:ext uri="{FF2B5EF4-FFF2-40B4-BE49-F238E27FC236}">
                  <a16:creationId xmlns:a16="http://schemas.microsoft.com/office/drawing/2014/main" xmlns="" id="{1AB76FC8-6561-4928-8212-59D25464E393}"/>
                </a:ext>
              </a:extLst>
            </p:cNvPr>
            <p:cNvSpPr/>
            <p:nvPr/>
          </p:nvSpPr>
          <p:spPr>
            <a:xfrm>
              <a:off x="11361456" y="6195813"/>
              <a:ext cx="548640" cy="548640"/>
            </a:xfrm>
            <a:prstGeom prst="ellipse">
              <a:avLst/>
            </a:prstGeom>
            <a:blipFill dpi="0" rotWithShape="1">
              <a:blip r:embed="rId3">
                <a:duotone>
                  <a:schemeClr val="accent1">
                    <a:shade val="45000"/>
                    <a:satMod val="135000"/>
                  </a:schemeClr>
                  <a:prstClr val="white"/>
                </a:duotone>
                <a:extLst/>
              </a:blip>
              <a:srcRect/>
              <a:tile tx="50800" ty="0" sx="85000" sy="85000" flip="none" algn="tl"/>
            </a:blipFill>
            <a:ln w="25400" cap="flat" cmpd="sng" algn="ctr">
              <a:noFill/>
              <a:prstDash val="solid"/>
            </a:ln>
            <a:effectLst/>
          </p:spPr>
        </p:sp>
        <p:sp>
          <p:nvSpPr>
            <p:cNvPr id="8" name="Oval 10">
              <a:extLst>
                <a:ext uri="{FF2B5EF4-FFF2-40B4-BE49-F238E27FC236}">
                  <a16:creationId xmlns:a16="http://schemas.microsoft.com/office/drawing/2014/main" xmlns="" id="{F823DE89-5C59-45EA-AFDD-BC34DC4B585A}"/>
                </a:ext>
              </a:extLst>
            </p:cNvPr>
            <p:cNvSpPr>
              <a:spLocks noChangeArrowheads="1"/>
            </p:cNvSpPr>
            <p:nvPr/>
          </p:nvSpPr>
          <p:spPr bwMode="auto">
            <a:xfrm>
              <a:off x="11396488" y="6230844"/>
              <a:ext cx="478576" cy="478578"/>
            </a:xfrm>
            <a:prstGeom prst="ellipse">
              <a:avLst/>
            </a:prstGeom>
            <a:noFill/>
            <a:ln w="12700" algn="ctr">
              <a:solidFill>
                <a:srgbClr val="FFFFFF"/>
              </a:solidFill>
              <a:round/>
              <a:headEnd/>
              <a:tailEnd/>
            </a:ln>
            <a:extLst>
              <a:ext uri="{909E8E84-426E-40DD-AFC4-6F175D3DCCD1}">
                <a14:hiddenFill xmlns:a14="http://schemas.microsoft.com/office/drawing/2010/main" xmlns="">
                  <a:solidFill>
                    <a:srgbClr val="FFFFFF"/>
                  </a:solidFill>
                </a14:hiddenFill>
              </a:ext>
            </a:extLst>
          </p:spPr>
          <p:txBody>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defTabSz="457200" eaLnBrk="0" fontAlgn="base" hangingPunct="0">
                <a:spcBef>
                  <a:spcPct val="0"/>
                </a:spcBef>
                <a:spcAft>
                  <a:spcPct val="0"/>
                </a:spcAft>
                <a:defRPr>
                  <a:solidFill>
                    <a:schemeClr val="tx1"/>
                  </a:solidFill>
                  <a:latin typeface="Rockwell" panose="02060603020205020403" pitchFamily="18" charset="0"/>
                </a:defRPr>
              </a:lvl6pPr>
              <a:lvl7pPr marL="2971800" indent="-228600" defTabSz="457200" eaLnBrk="0" fontAlgn="base" hangingPunct="0">
                <a:spcBef>
                  <a:spcPct val="0"/>
                </a:spcBef>
                <a:spcAft>
                  <a:spcPct val="0"/>
                </a:spcAft>
                <a:defRPr>
                  <a:solidFill>
                    <a:schemeClr val="tx1"/>
                  </a:solidFill>
                  <a:latin typeface="Rockwell" panose="02060603020205020403" pitchFamily="18" charset="0"/>
                </a:defRPr>
              </a:lvl7pPr>
              <a:lvl8pPr marL="3429000" indent="-228600" defTabSz="457200" eaLnBrk="0" fontAlgn="base" hangingPunct="0">
                <a:spcBef>
                  <a:spcPct val="0"/>
                </a:spcBef>
                <a:spcAft>
                  <a:spcPct val="0"/>
                </a:spcAft>
                <a:defRPr>
                  <a:solidFill>
                    <a:schemeClr val="tx1"/>
                  </a:solidFill>
                  <a:latin typeface="Rockwell" panose="02060603020205020403" pitchFamily="18" charset="0"/>
                </a:defRPr>
              </a:lvl8pPr>
              <a:lvl9pPr marL="3886200" indent="-228600" defTabSz="457200" eaLnBrk="0" fontAlgn="base" hangingPunct="0">
                <a:spcBef>
                  <a:spcPct val="0"/>
                </a:spcBef>
                <a:spcAft>
                  <a:spcPct val="0"/>
                </a:spcAft>
                <a:defRPr>
                  <a:solidFill>
                    <a:schemeClr val="tx1"/>
                  </a:solidFill>
                  <a:latin typeface="Rockwell" panose="02060603020205020403" pitchFamily="18" charset="0"/>
                </a:defRPr>
              </a:lvl9pPr>
            </a:lstStyle>
            <a:p>
              <a:endParaRPr lang="ru-RU" altLang="ru-RU"/>
            </a:p>
          </p:txBody>
        </p:sp>
      </p:grpSp>
      <p:sp>
        <p:nvSpPr>
          <p:cNvPr id="2" name="Title 1"/>
          <p:cNvSpPr>
            <a:spLocks noGrp="1"/>
          </p:cNvSpPr>
          <p:nvPr>
            <p:ph type="title"/>
          </p:nvPr>
        </p:nvSpPr>
        <p:spPr>
          <a:xfrm>
            <a:off x="8549640" y="685800"/>
            <a:ext cx="3200400" cy="1737360"/>
          </a:xfrm>
        </p:spPr>
        <p:txBody>
          <a:bodyPr anchor="b"/>
          <a:lstStyle>
            <a:lvl1pPr>
              <a:defRPr sz="3200" b="1"/>
            </a:lvl1pPr>
          </a:lstStyle>
          <a:p>
            <a:r>
              <a:rPr lang="ru-RU"/>
              <a:t>Образец заголовка</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9" name="Date Placeholder 4">
            <a:extLst>
              <a:ext uri="{FF2B5EF4-FFF2-40B4-BE49-F238E27FC236}">
                <a16:creationId xmlns:a16="http://schemas.microsoft.com/office/drawing/2014/main" xmlns="" id="{FEB54002-B0B8-4F90-B89B-DD07FBB2B537}"/>
              </a:ext>
            </a:extLst>
          </p:cNvPr>
          <p:cNvSpPr>
            <a:spLocks noGrp="1"/>
          </p:cNvSpPr>
          <p:nvPr>
            <p:ph type="dt" sz="half" idx="10"/>
          </p:nvPr>
        </p:nvSpPr>
        <p:spPr/>
        <p:txBody>
          <a:bodyPr/>
          <a:lstStyle>
            <a:lvl1pPr>
              <a:defRPr/>
            </a:lvl1pPr>
          </a:lstStyle>
          <a:p>
            <a:pPr>
              <a:defRPr/>
            </a:pPr>
            <a:fld id="{5655FB5E-E2EC-45D4-8A28-9A8E5531DA26}" type="datetimeFigureOut">
              <a:rPr lang="ru-RU"/>
              <a:pPr>
                <a:defRPr/>
              </a:pPr>
              <a:t>09.02.2019</a:t>
            </a:fld>
            <a:endParaRPr lang="ru-RU"/>
          </a:p>
        </p:txBody>
      </p:sp>
      <p:sp>
        <p:nvSpPr>
          <p:cNvPr id="10" name="Footer Placeholder 5">
            <a:extLst>
              <a:ext uri="{FF2B5EF4-FFF2-40B4-BE49-F238E27FC236}">
                <a16:creationId xmlns:a16="http://schemas.microsoft.com/office/drawing/2014/main" xmlns="" id="{0CBABCBC-232A-4434-B522-8E196390C636}"/>
              </a:ext>
            </a:extLst>
          </p:cNvPr>
          <p:cNvSpPr>
            <a:spLocks noGrp="1"/>
          </p:cNvSpPr>
          <p:nvPr>
            <p:ph type="ftr" sz="quarter" idx="11"/>
          </p:nvPr>
        </p:nvSpPr>
        <p:spPr/>
        <p:txBody>
          <a:bodyPr/>
          <a:lstStyle>
            <a:lvl1pPr>
              <a:defRPr/>
            </a:lvl1pPr>
          </a:lstStyle>
          <a:p>
            <a:pPr>
              <a:defRPr/>
            </a:pPr>
            <a:endParaRPr lang="ru-RU"/>
          </a:p>
        </p:txBody>
      </p:sp>
      <p:sp>
        <p:nvSpPr>
          <p:cNvPr id="11" name="Slide Number Placeholder 6">
            <a:extLst>
              <a:ext uri="{FF2B5EF4-FFF2-40B4-BE49-F238E27FC236}">
                <a16:creationId xmlns:a16="http://schemas.microsoft.com/office/drawing/2014/main" xmlns="" id="{3B399F72-DE80-4D97-A855-B8DD79C84D4C}"/>
              </a:ext>
            </a:extLst>
          </p:cNvPr>
          <p:cNvSpPr>
            <a:spLocks noGrp="1"/>
          </p:cNvSpPr>
          <p:nvPr>
            <p:ph type="sldNum" sz="quarter" idx="12"/>
          </p:nvPr>
        </p:nvSpPr>
        <p:spPr/>
        <p:txBody>
          <a:bodyPr/>
          <a:lstStyle>
            <a:lvl1pPr>
              <a:defRPr/>
            </a:lvl1pPr>
          </a:lstStyle>
          <a:p>
            <a:pPr>
              <a:defRPr/>
            </a:pPr>
            <a:fld id="{A5C4DE3D-583E-4E83-B177-1B9DE9E4DEB1}" type="slidenum">
              <a:rPr lang="ru-RU"/>
              <a:pPr>
                <a:defRPr/>
              </a:pPr>
              <a:t>‹#›</a:t>
            </a:fld>
            <a:endParaRPr lang="ru-RU"/>
          </a:p>
        </p:txBody>
      </p:sp>
    </p:spTree>
    <p:extLst>
      <p:ext uri="{BB962C8B-B14F-4D97-AF65-F5344CB8AC3E}">
        <p14:creationId xmlns:p14="http://schemas.microsoft.com/office/powerpoint/2010/main" xmlns="" val="66150375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xmlns="" id="{4152A841-09C2-4B8F-9018-AA109B5333D6}"/>
              </a:ext>
            </a:extLst>
          </p:cNvPr>
          <p:cNvSpPr/>
          <p:nvPr/>
        </p:nvSpPr>
        <p:spPr>
          <a:xfrm>
            <a:off x="8303740" y="0"/>
            <a:ext cx="3888259" cy="6857999"/>
          </a:xfrm>
          <a:prstGeom prst="rect">
            <a:avLst/>
          </a:prstGeom>
          <a:blipFill dpi="0" rotWithShape="1">
            <a:blip r:embed="rId2">
              <a:alphaModFix amt="60000"/>
              <a:lum bright="70000" contrast="-70000"/>
              <a:extLst>
                <a:ext uri="{28A0092B-C50C-407E-A947-70E740481C1C}">
                  <a14:useLocalDpi xmlns:a14="http://schemas.microsoft.com/office/drawing/2010/main" xmlns=""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6" name="Group 7">
            <a:extLst>
              <a:ext uri="{FF2B5EF4-FFF2-40B4-BE49-F238E27FC236}">
                <a16:creationId xmlns:a16="http://schemas.microsoft.com/office/drawing/2014/main" xmlns="" id="{AC586774-FD98-483E-938D-14D1CA7970BA}"/>
              </a:ext>
            </a:extLst>
          </p:cNvPr>
          <p:cNvGrpSpPr>
            <a:grpSpLocks noChangeAspect="1"/>
          </p:cNvGrpSpPr>
          <p:nvPr/>
        </p:nvGrpSpPr>
        <p:grpSpPr bwMode="auto">
          <a:xfrm>
            <a:off x="11401425" y="6229350"/>
            <a:ext cx="457200" cy="457200"/>
            <a:chOff x="11361456" y="6195813"/>
            <a:chExt cx="548640" cy="548640"/>
          </a:xfrm>
        </p:grpSpPr>
        <p:sp>
          <p:nvSpPr>
            <p:cNvPr id="7" name="Oval 8">
              <a:extLst>
                <a:ext uri="{FF2B5EF4-FFF2-40B4-BE49-F238E27FC236}">
                  <a16:creationId xmlns:a16="http://schemas.microsoft.com/office/drawing/2014/main" xmlns="" id="{3BBF871C-366E-4C9E-9AE1-1DA4C9EC4A7D}"/>
                </a:ext>
              </a:extLst>
            </p:cNvPr>
            <p:cNvSpPr/>
            <p:nvPr/>
          </p:nvSpPr>
          <p:spPr>
            <a:xfrm>
              <a:off x="11361456" y="6195813"/>
              <a:ext cx="548640" cy="548640"/>
            </a:xfrm>
            <a:prstGeom prst="ellipse">
              <a:avLst/>
            </a:prstGeom>
            <a:blipFill dpi="0" rotWithShape="1">
              <a:blip r:embed="rId3">
                <a:duotone>
                  <a:schemeClr val="accent1">
                    <a:shade val="45000"/>
                    <a:satMod val="135000"/>
                  </a:schemeClr>
                  <a:prstClr val="white"/>
                </a:duotone>
                <a:extLst/>
              </a:blip>
              <a:srcRect/>
              <a:tile tx="50800" ty="0" sx="85000" sy="85000" flip="none" algn="tl"/>
            </a:blipFill>
            <a:ln w="25400" cap="flat" cmpd="sng" algn="ctr">
              <a:noFill/>
              <a:prstDash val="solid"/>
            </a:ln>
            <a:effectLst/>
          </p:spPr>
        </p:sp>
        <p:sp>
          <p:nvSpPr>
            <p:cNvPr id="8" name="Oval 9">
              <a:extLst>
                <a:ext uri="{FF2B5EF4-FFF2-40B4-BE49-F238E27FC236}">
                  <a16:creationId xmlns:a16="http://schemas.microsoft.com/office/drawing/2014/main" xmlns="" id="{4A3AADF4-94EC-4806-A950-61774CCA42FA}"/>
                </a:ext>
              </a:extLst>
            </p:cNvPr>
            <p:cNvSpPr>
              <a:spLocks noChangeArrowheads="1"/>
            </p:cNvSpPr>
            <p:nvPr/>
          </p:nvSpPr>
          <p:spPr bwMode="auto">
            <a:xfrm>
              <a:off x="11396488" y="6230844"/>
              <a:ext cx="478576" cy="478578"/>
            </a:xfrm>
            <a:prstGeom prst="ellipse">
              <a:avLst/>
            </a:prstGeom>
            <a:noFill/>
            <a:ln w="12700" algn="ctr">
              <a:solidFill>
                <a:srgbClr val="FFFFFF"/>
              </a:solidFill>
              <a:round/>
              <a:headEnd/>
              <a:tailEnd/>
            </a:ln>
            <a:extLst>
              <a:ext uri="{909E8E84-426E-40DD-AFC4-6F175D3DCCD1}">
                <a14:hiddenFill xmlns:a14="http://schemas.microsoft.com/office/drawing/2010/main" xmlns="">
                  <a:solidFill>
                    <a:srgbClr val="FFFFFF"/>
                  </a:solidFill>
                </a14:hiddenFill>
              </a:ext>
            </a:extLst>
          </p:spPr>
          <p:txBody>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defTabSz="457200" eaLnBrk="0" fontAlgn="base" hangingPunct="0">
                <a:spcBef>
                  <a:spcPct val="0"/>
                </a:spcBef>
                <a:spcAft>
                  <a:spcPct val="0"/>
                </a:spcAft>
                <a:defRPr>
                  <a:solidFill>
                    <a:schemeClr val="tx1"/>
                  </a:solidFill>
                  <a:latin typeface="Rockwell" panose="02060603020205020403" pitchFamily="18" charset="0"/>
                </a:defRPr>
              </a:lvl6pPr>
              <a:lvl7pPr marL="2971800" indent="-228600" defTabSz="457200" eaLnBrk="0" fontAlgn="base" hangingPunct="0">
                <a:spcBef>
                  <a:spcPct val="0"/>
                </a:spcBef>
                <a:spcAft>
                  <a:spcPct val="0"/>
                </a:spcAft>
                <a:defRPr>
                  <a:solidFill>
                    <a:schemeClr val="tx1"/>
                  </a:solidFill>
                  <a:latin typeface="Rockwell" panose="02060603020205020403" pitchFamily="18" charset="0"/>
                </a:defRPr>
              </a:lvl7pPr>
              <a:lvl8pPr marL="3429000" indent="-228600" defTabSz="457200" eaLnBrk="0" fontAlgn="base" hangingPunct="0">
                <a:spcBef>
                  <a:spcPct val="0"/>
                </a:spcBef>
                <a:spcAft>
                  <a:spcPct val="0"/>
                </a:spcAft>
                <a:defRPr>
                  <a:solidFill>
                    <a:schemeClr val="tx1"/>
                  </a:solidFill>
                  <a:latin typeface="Rockwell" panose="02060603020205020403" pitchFamily="18" charset="0"/>
                </a:defRPr>
              </a:lvl8pPr>
              <a:lvl9pPr marL="3886200" indent="-228600" defTabSz="457200" eaLnBrk="0" fontAlgn="base" hangingPunct="0">
                <a:spcBef>
                  <a:spcPct val="0"/>
                </a:spcBef>
                <a:spcAft>
                  <a:spcPct val="0"/>
                </a:spcAft>
                <a:defRPr>
                  <a:solidFill>
                    <a:schemeClr val="tx1"/>
                  </a:solidFill>
                  <a:latin typeface="Rockwell" panose="02060603020205020403" pitchFamily="18" charset="0"/>
                </a:defRPr>
              </a:lvl9pPr>
            </a:lstStyle>
            <a:p>
              <a:endParaRPr lang="ru-RU" altLang="ru-RU"/>
            </a:p>
          </p:txBody>
        </p:sp>
      </p:grpSp>
      <p:sp>
        <p:nvSpPr>
          <p:cNvPr id="2" name="Title 1"/>
          <p:cNvSpPr>
            <a:spLocks noGrp="1"/>
          </p:cNvSpPr>
          <p:nvPr>
            <p:ph type="title"/>
          </p:nvPr>
        </p:nvSpPr>
        <p:spPr>
          <a:xfrm>
            <a:off x="8549640" y="685800"/>
            <a:ext cx="3200400" cy="1737360"/>
          </a:xfrm>
        </p:spPr>
        <p:txBody>
          <a:bodyPr anchor="b"/>
          <a:lstStyle>
            <a:lvl1pPr>
              <a:defRPr sz="3200" b="1"/>
            </a:lvl1pPr>
          </a:lstStyle>
          <a:p>
            <a:r>
              <a:rPr lang="ru-RU"/>
              <a:t>Образец заголовка</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a:t>Вставка рисунка</a:t>
            </a:r>
            <a:endParaRPr lang="en-US" noProof="0"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9" name="Date Placeholder 4">
            <a:extLst>
              <a:ext uri="{FF2B5EF4-FFF2-40B4-BE49-F238E27FC236}">
                <a16:creationId xmlns:a16="http://schemas.microsoft.com/office/drawing/2014/main" xmlns="" id="{BD22D25F-387F-4BE6-A11E-76C2290F6E19}"/>
              </a:ext>
            </a:extLst>
          </p:cNvPr>
          <p:cNvSpPr>
            <a:spLocks noGrp="1"/>
          </p:cNvSpPr>
          <p:nvPr>
            <p:ph type="dt" sz="half" idx="10"/>
          </p:nvPr>
        </p:nvSpPr>
        <p:spPr/>
        <p:txBody>
          <a:bodyPr/>
          <a:lstStyle>
            <a:lvl1pPr>
              <a:defRPr/>
            </a:lvl1pPr>
          </a:lstStyle>
          <a:p>
            <a:pPr>
              <a:defRPr/>
            </a:pPr>
            <a:fld id="{368880FD-46C3-4E9A-8E45-2FC9EC4C06DF}" type="datetimeFigureOut">
              <a:rPr lang="ru-RU"/>
              <a:pPr>
                <a:defRPr/>
              </a:pPr>
              <a:t>09.02.2019</a:t>
            </a:fld>
            <a:endParaRPr lang="ru-RU"/>
          </a:p>
        </p:txBody>
      </p:sp>
      <p:sp>
        <p:nvSpPr>
          <p:cNvPr id="10" name="Slide Number Placeholder 6">
            <a:extLst>
              <a:ext uri="{FF2B5EF4-FFF2-40B4-BE49-F238E27FC236}">
                <a16:creationId xmlns:a16="http://schemas.microsoft.com/office/drawing/2014/main" xmlns="" id="{98FB111B-4E3F-4DA9-89B3-5459E942FD1C}"/>
              </a:ext>
            </a:extLst>
          </p:cNvPr>
          <p:cNvSpPr>
            <a:spLocks noGrp="1"/>
          </p:cNvSpPr>
          <p:nvPr>
            <p:ph type="sldNum" sz="quarter" idx="11"/>
          </p:nvPr>
        </p:nvSpPr>
        <p:spPr/>
        <p:txBody>
          <a:bodyPr/>
          <a:lstStyle>
            <a:lvl1pPr>
              <a:defRPr/>
            </a:lvl1pPr>
          </a:lstStyle>
          <a:p>
            <a:pPr>
              <a:defRPr/>
            </a:pPr>
            <a:fld id="{0B63393A-A9EE-45F5-9490-C8EF90CFD591}" type="slidenum">
              <a:rPr lang="ru-RU"/>
              <a:pPr>
                <a:defRPr/>
              </a:pPr>
              <a:t>‹#›</a:t>
            </a:fld>
            <a:endParaRPr lang="ru-RU"/>
          </a:p>
        </p:txBody>
      </p:sp>
    </p:spTree>
    <p:extLst>
      <p:ext uri="{BB962C8B-B14F-4D97-AF65-F5344CB8AC3E}">
        <p14:creationId xmlns:p14="http://schemas.microsoft.com/office/powerpoint/2010/main" xmlns="" val="134228839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a:extLst>
              <a:ext uri="{FF2B5EF4-FFF2-40B4-BE49-F238E27FC236}">
                <a16:creationId xmlns:a16="http://schemas.microsoft.com/office/drawing/2014/main" xmlns="" id="{F4ED2DFB-1AF4-431E-86D6-A2F0552AFBDE}"/>
              </a:ext>
            </a:extLst>
          </p:cNvPr>
          <p:cNvSpPr>
            <a:spLocks noGrp="1"/>
          </p:cNvSpPr>
          <p:nvPr>
            <p:ph type="dt" sz="half" idx="10"/>
          </p:nvPr>
        </p:nvSpPr>
        <p:spPr/>
        <p:txBody>
          <a:bodyPr/>
          <a:lstStyle>
            <a:lvl1pPr>
              <a:defRPr/>
            </a:lvl1pPr>
          </a:lstStyle>
          <a:p>
            <a:pPr>
              <a:defRPr/>
            </a:pPr>
            <a:fld id="{7BCCD7D7-4A04-4DCC-8D7E-2FAF8C9651F4}" type="datetimeFigureOut">
              <a:rPr lang="ru-RU"/>
              <a:pPr>
                <a:defRPr/>
              </a:pPr>
              <a:t>09.02.2019</a:t>
            </a:fld>
            <a:endParaRPr lang="ru-RU"/>
          </a:p>
        </p:txBody>
      </p:sp>
      <p:sp>
        <p:nvSpPr>
          <p:cNvPr id="5" name="Footer Placeholder 4">
            <a:extLst>
              <a:ext uri="{FF2B5EF4-FFF2-40B4-BE49-F238E27FC236}">
                <a16:creationId xmlns:a16="http://schemas.microsoft.com/office/drawing/2014/main" xmlns="" id="{E8212E30-56C3-4BFE-90FF-E924FAF1BE60}"/>
              </a:ext>
            </a:extLst>
          </p:cNvPr>
          <p:cNvSpPr>
            <a:spLocks noGrp="1"/>
          </p:cNvSpPr>
          <p:nvPr>
            <p:ph type="ftr" sz="quarter" idx="11"/>
          </p:nvPr>
        </p:nvSpPr>
        <p:spPr/>
        <p:txBody>
          <a:bodyPr/>
          <a:lstStyle>
            <a:lvl1pPr>
              <a:defRPr/>
            </a:lvl1pPr>
          </a:lstStyle>
          <a:p>
            <a:pPr>
              <a:defRPr/>
            </a:pPr>
            <a:endParaRPr lang="ru-RU"/>
          </a:p>
        </p:txBody>
      </p:sp>
      <p:sp>
        <p:nvSpPr>
          <p:cNvPr id="6" name="Slide Number Placeholder 5">
            <a:extLst>
              <a:ext uri="{FF2B5EF4-FFF2-40B4-BE49-F238E27FC236}">
                <a16:creationId xmlns:a16="http://schemas.microsoft.com/office/drawing/2014/main" xmlns="" id="{71FDB36F-6EE2-4841-896D-19BE418DEA84}"/>
              </a:ext>
            </a:extLst>
          </p:cNvPr>
          <p:cNvSpPr>
            <a:spLocks noGrp="1"/>
          </p:cNvSpPr>
          <p:nvPr>
            <p:ph type="sldNum" sz="quarter" idx="12"/>
          </p:nvPr>
        </p:nvSpPr>
        <p:spPr/>
        <p:txBody>
          <a:bodyPr/>
          <a:lstStyle>
            <a:lvl1pPr>
              <a:defRPr/>
            </a:lvl1pPr>
          </a:lstStyle>
          <a:p>
            <a:pPr>
              <a:defRPr/>
            </a:pPr>
            <a:fld id="{ACAAAB01-9826-4D75-AFB1-0ABACF0BD0F1}" type="slidenum">
              <a:rPr lang="ru-RU"/>
              <a:pPr>
                <a:defRPr/>
              </a:pPr>
              <a:t>‹#›</a:t>
            </a:fld>
            <a:endParaRPr lang="ru-RU"/>
          </a:p>
        </p:txBody>
      </p:sp>
    </p:spTree>
    <p:extLst>
      <p:ext uri="{BB962C8B-B14F-4D97-AF65-F5344CB8AC3E}">
        <p14:creationId xmlns:p14="http://schemas.microsoft.com/office/powerpoint/2010/main" xmlns="" val="265505587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a:extLst>
              <a:ext uri="{FF2B5EF4-FFF2-40B4-BE49-F238E27FC236}">
                <a16:creationId xmlns:a16="http://schemas.microsoft.com/office/drawing/2014/main" xmlns="" id="{83C80A37-6E66-4F0B-B7C2-923D16156271}"/>
              </a:ext>
            </a:extLst>
          </p:cNvPr>
          <p:cNvSpPr>
            <a:spLocks noGrp="1"/>
          </p:cNvSpPr>
          <p:nvPr>
            <p:ph type="dt" sz="half" idx="10"/>
          </p:nvPr>
        </p:nvSpPr>
        <p:spPr/>
        <p:txBody>
          <a:bodyPr/>
          <a:lstStyle>
            <a:lvl1pPr>
              <a:defRPr/>
            </a:lvl1pPr>
          </a:lstStyle>
          <a:p>
            <a:pPr>
              <a:defRPr/>
            </a:pPr>
            <a:fld id="{F13EA5EC-4E57-4C2D-9520-F72B1BDEC4CE}" type="datetimeFigureOut">
              <a:rPr lang="ru-RU"/>
              <a:pPr>
                <a:defRPr/>
              </a:pPr>
              <a:t>09.02.2019</a:t>
            </a:fld>
            <a:endParaRPr lang="ru-RU"/>
          </a:p>
        </p:txBody>
      </p:sp>
      <p:sp>
        <p:nvSpPr>
          <p:cNvPr id="5" name="Footer Placeholder 4">
            <a:extLst>
              <a:ext uri="{FF2B5EF4-FFF2-40B4-BE49-F238E27FC236}">
                <a16:creationId xmlns:a16="http://schemas.microsoft.com/office/drawing/2014/main" xmlns="" id="{F4DBE2EF-63C2-4E5D-9DF6-FFB7FFE4C76A}"/>
              </a:ext>
            </a:extLst>
          </p:cNvPr>
          <p:cNvSpPr>
            <a:spLocks noGrp="1"/>
          </p:cNvSpPr>
          <p:nvPr>
            <p:ph type="ftr" sz="quarter" idx="11"/>
          </p:nvPr>
        </p:nvSpPr>
        <p:spPr/>
        <p:txBody>
          <a:bodyPr/>
          <a:lstStyle>
            <a:lvl1pPr>
              <a:defRPr/>
            </a:lvl1pPr>
          </a:lstStyle>
          <a:p>
            <a:pPr>
              <a:defRPr/>
            </a:pPr>
            <a:endParaRPr lang="ru-RU"/>
          </a:p>
        </p:txBody>
      </p:sp>
      <p:sp>
        <p:nvSpPr>
          <p:cNvPr id="6" name="Slide Number Placeholder 5">
            <a:extLst>
              <a:ext uri="{FF2B5EF4-FFF2-40B4-BE49-F238E27FC236}">
                <a16:creationId xmlns:a16="http://schemas.microsoft.com/office/drawing/2014/main" xmlns="" id="{715B6B8D-A26C-43B7-9F00-7636D01C36F0}"/>
              </a:ext>
            </a:extLst>
          </p:cNvPr>
          <p:cNvSpPr>
            <a:spLocks noGrp="1"/>
          </p:cNvSpPr>
          <p:nvPr>
            <p:ph type="sldNum" sz="quarter" idx="12"/>
          </p:nvPr>
        </p:nvSpPr>
        <p:spPr/>
        <p:txBody>
          <a:bodyPr/>
          <a:lstStyle>
            <a:lvl1pPr>
              <a:defRPr/>
            </a:lvl1pPr>
          </a:lstStyle>
          <a:p>
            <a:pPr>
              <a:defRPr/>
            </a:pPr>
            <a:fld id="{ACB988FA-C883-4D7A-9D69-ABA08821865A}" type="slidenum">
              <a:rPr lang="ru-RU"/>
              <a:pPr>
                <a:defRPr/>
              </a:pPr>
              <a:t>‹#›</a:t>
            </a:fld>
            <a:endParaRPr lang="ru-RU"/>
          </a:p>
        </p:txBody>
      </p:sp>
    </p:spTree>
    <p:extLst>
      <p:ext uri="{BB962C8B-B14F-4D97-AF65-F5344CB8AC3E}">
        <p14:creationId xmlns:p14="http://schemas.microsoft.com/office/powerpoint/2010/main" xmlns="" val="167147578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A29370AD-3656-4F52-A54F-5B204B0FD034}"/>
              </a:ext>
            </a:extLst>
          </p:cNvPr>
          <p:cNvSpPr>
            <a:spLocks noGrp="1"/>
          </p:cNvSpPr>
          <p:nvPr>
            <p:ph type="title"/>
          </p:nvPr>
        </p:nvSpPr>
        <p:spPr>
          <a:xfrm>
            <a:off x="1069975" y="484188"/>
            <a:ext cx="10058400" cy="1609725"/>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1027" name="Text Placeholder 2">
            <a:extLst>
              <a:ext uri="{FF2B5EF4-FFF2-40B4-BE49-F238E27FC236}">
                <a16:creationId xmlns:a16="http://schemas.microsoft.com/office/drawing/2014/main" xmlns="" id="{D7373BBA-356F-481D-A6D4-9D5A12D53113}"/>
              </a:ext>
            </a:extLst>
          </p:cNvPr>
          <p:cNvSpPr>
            <a:spLocks noGrp="1" noChangeArrowheads="1"/>
          </p:cNvSpPr>
          <p:nvPr>
            <p:ph type="body" idx="1"/>
          </p:nvPr>
        </p:nvSpPr>
        <p:spPr bwMode="auto">
          <a:xfrm>
            <a:off x="1069975" y="2120900"/>
            <a:ext cx="10058400" cy="4051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a:t>Образец текста</a:t>
            </a:r>
          </a:p>
          <a:p>
            <a:pPr lvl="1"/>
            <a:r>
              <a:rPr lang="ru-RU" altLang="ru-RU"/>
              <a:t>Второй уровень</a:t>
            </a:r>
          </a:p>
          <a:p>
            <a:pPr lvl="2"/>
            <a:r>
              <a:rPr lang="ru-RU" altLang="ru-RU"/>
              <a:t>Третий уровень</a:t>
            </a:r>
          </a:p>
          <a:p>
            <a:pPr lvl="3"/>
            <a:r>
              <a:rPr lang="ru-RU" altLang="ru-RU"/>
              <a:t>Четвертый уровень</a:t>
            </a:r>
          </a:p>
          <a:p>
            <a:pPr lvl="4"/>
            <a:r>
              <a:rPr lang="ru-RU" altLang="ru-RU"/>
              <a:t>Пятый уровень</a:t>
            </a:r>
            <a:endParaRPr lang="en-US" altLang="ru-RU"/>
          </a:p>
        </p:txBody>
      </p:sp>
      <p:sp>
        <p:nvSpPr>
          <p:cNvPr id="4" name="Date Placeholder 3">
            <a:extLst>
              <a:ext uri="{FF2B5EF4-FFF2-40B4-BE49-F238E27FC236}">
                <a16:creationId xmlns:a16="http://schemas.microsoft.com/office/drawing/2014/main" xmlns="" id="{EE6764BD-8B9D-4C64-A503-DAD6E6022C7B}"/>
              </a:ext>
            </a:extLst>
          </p:cNvPr>
          <p:cNvSpPr>
            <a:spLocks noGrp="1"/>
          </p:cNvSpPr>
          <p:nvPr>
            <p:ph type="dt" sz="half" idx="2"/>
          </p:nvPr>
        </p:nvSpPr>
        <p:spPr>
          <a:xfrm>
            <a:off x="7964488" y="6272213"/>
            <a:ext cx="3273425" cy="365125"/>
          </a:xfrm>
          <a:prstGeom prst="rect">
            <a:avLst/>
          </a:prstGeom>
        </p:spPr>
        <p:txBody>
          <a:bodyPr vert="horz" lIns="91440" tIns="45720" rIns="91440" bIns="45720" rtlCol="0" anchor="ctr"/>
          <a:lstStyle>
            <a:lvl1pPr algn="r" eaLnBrk="1" fontAlgn="auto" hangingPunct="1">
              <a:spcBef>
                <a:spcPts val="0"/>
              </a:spcBef>
              <a:spcAft>
                <a:spcPts val="0"/>
              </a:spcAft>
              <a:defRPr sz="1100">
                <a:solidFill>
                  <a:schemeClr val="tx2"/>
                </a:solidFill>
                <a:latin typeface="+mn-lt"/>
              </a:defRPr>
            </a:lvl1pPr>
          </a:lstStyle>
          <a:p>
            <a:pPr>
              <a:defRPr/>
            </a:pPr>
            <a:fld id="{372509D5-CAE3-4D1B-B98A-4F5CD8BBA0CA}" type="datetimeFigureOut">
              <a:rPr lang="ru-RU"/>
              <a:pPr>
                <a:defRPr/>
              </a:pPr>
              <a:t>09.02.2019</a:t>
            </a:fld>
            <a:endParaRPr lang="ru-RU"/>
          </a:p>
        </p:txBody>
      </p:sp>
      <p:sp>
        <p:nvSpPr>
          <p:cNvPr id="5" name="Footer Placeholder 4">
            <a:extLst>
              <a:ext uri="{FF2B5EF4-FFF2-40B4-BE49-F238E27FC236}">
                <a16:creationId xmlns:a16="http://schemas.microsoft.com/office/drawing/2014/main" xmlns="" id="{5A10C5DF-4897-49A3-B46A-B238C0BB0AA6}"/>
              </a:ext>
            </a:extLst>
          </p:cNvPr>
          <p:cNvSpPr>
            <a:spLocks noGrp="1"/>
          </p:cNvSpPr>
          <p:nvPr>
            <p:ph type="ftr" sz="quarter" idx="3"/>
          </p:nvPr>
        </p:nvSpPr>
        <p:spPr>
          <a:xfrm>
            <a:off x="1087438" y="6272213"/>
            <a:ext cx="6327775" cy="365125"/>
          </a:xfrm>
          <a:prstGeom prst="rect">
            <a:avLst/>
          </a:prstGeom>
        </p:spPr>
        <p:txBody>
          <a:bodyPr vert="horz" lIns="91440" tIns="45720" rIns="91440" bIns="45720" rtlCol="0" anchor="ctr"/>
          <a:lstStyle>
            <a:lvl1pPr algn="l" eaLnBrk="1" fontAlgn="auto" hangingPunct="1">
              <a:spcBef>
                <a:spcPts val="0"/>
              </a:spcBef>
              <a:spcAft>
                <a:spcPts val="0"/>
              </a:spcAft>
              <a:defRPr sz="1100">
                <a:solidFill>
                  <a:schemeClr val="tx2"/>
                </a:solidFill>
                <a:latin typeface="+mn-lt"/>
              </a:defRPr>
            </a:lvl1pPr>
          </a:lstStyle>
          <a:p>
            <a:pPr>
              <a:defRPr/>
            </a:pPr>
            <a:endParaRPr lang="ru-RU"/>
          </a:p>
        </p:txBody>
      </p:sp>
      <p:grpSp>
        <p:nvGrpSpPr>
          <p:cNvPr id="1030" name="Group 6">
            <a:extLst>
              <a:ext uri="{FF2B5EF4-FFF2-40B4-BE49-F238E27FC236}">
                <a16:creationId xmlns:a16="http://schemas.microsoft.com/office/drawing/2014/main" xmlns="" id="{F86F8D66-FEC6-4AB5-9F35-F9B998C6E9A1}"/>
              </a:ext>
            </a:extLst>
          </p:cNvPr>
          <p:cNvGrpSpPr>
            <a:grpSpLocks noChangeAspect="1"/>
          </p:cNvGrpSpPr>
          <p:nvPr/>
        </p:nvGrpSpPr>
        <p:grpSpPr bwMode="auto">
          <a:xfrm>
            <a:off x="11401425" y="6229350"/>
            <a:ext cx="457200" cy="457200"/>
            <a:chOff x="11361456" y="6195813"/>
            <a:chExt cx="548640" cy="548640"/>
          </a:xfrm>
        </p:grpSpPr>
        <p:sp>
          <p:nvSpPr>
            <p:cNvPr id="8" name="Oval 7">
              <a:extLst>
                <a:ext uri="{FF2B5EF4-FFF2-40B4-BE49-F238E27FC236}">
                  <a16:creationId xmlns:a16="http://schemas.microsoft.com/office/drawing/2014/main" xmlns="" id="{964AEBF0-75A4-4018-9708-81C161D5DD82}"/>
                </a:ext>
              </a:extLst>
            </p:cNvPr>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blip>
              <a:srcRect/>
              <a:tile tx="50800" ty="0" sx="85000" sy="85000" flip="none" algn="tl"/>
            </a:blipFill>
            <a:ln w="25400" cap="flat" cmpd="sng" algn="ctr">
              <a:noFill/>
              <a:prstDash val="solid"/>
            </a:ln>
            <a:effectLst/>
          </p:spPr>
        </p:sp>
        <p:sp>
          <p:nvSpPr>
            <p:cNvPr id="1035" name="Oval 8">
              <a:extLst>
                <a:ext uri="{FF2B5EF4-FFF2-40B4-BE49-F238E27FC236}">
                  <a16:creationId xmlns:a16="http://schemas.microsoft.com/office/drawing/2014/main" xmlns="" id="{4E1C68C2-799D-4FC1-957F-E53C0135B539}"/>
                </a:ext>
              </a:extLst>
            </p:cNvPr>
            <p:cNvSpPr>
              <a:spLocks noChangeArrowheads="1"/>
            </p:cNvSpPr>
            <p:nvPr/>
          </p:nvSpPr>
          <p:spPr bwMode="auto">
            <a:xfrm>
              <a:off x="11396488" y="6230844"/>
              <a:ext cx="478576" cy="478578"/>
            </a:xfrm>
            <a:prstGeom prst="ellipse">
              <a:avLst/>
            </a:prstGeom>
            <a:noFill/>
            <a:ln w="12700" algn="ctr">
              <a:solidFill>
                <a:srgbClr val="FFFFFF"/>
              </a:solidFill>
              <a:round/>
              <a:headEnd/>
              <a:tailEnd/>
            </a:ln>
            <a:extLst>
              <a:ext uri="{909E8E84-426E-40DD-AFC4-6F175D3DCCD1}">
                <a14:hiddenFill xmlns:a14="http://schemas.microsoft.com/office/drawing/2010/main" xmlns="">
                  <a:solidFill>
                    <a:srgbClr val="FFFFFF"/>
                  </a:solidFill>
                </a14:hiddenFill>
              </a:ext>
            </a:extLst>
          </p:spPr>
          <p:txBody>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defTabSz="457200" eaLnBrk="0" fontAlgn="base" hangingPunct="0">
                <a:spcBef>
                  <a:spcPct val="0"/>
                </a:spcBef>
                <a:spcAft>
                  <a:spcPct val="0"/>
                </a:spcAft>
                <a:defRPr>
                  <a:solidFill>
                    <a:schemeClr val="tx1"/>
                  </a:solidFill>
                  <a:latin typeface="Rockwell" panose="02060603020205020403" pitchFamily="18" charset="0"/>
                </a:defRPr>
              </a:lvl6pPr>
              <a:lvl7pPr marL="2971800" indent="-228600" defTabSz="457200" eaLnBrk="0" fontAlgn="base" hangingPunct="0">
                <a:spcBef>
                  <a:spcPct val="0"/>
                </a:spcBef>
                <a:spcAft>
                  <a:spcPct val="0"/>
                </a:spcAft>
                <a:defRPr>
                  <a:solidFill>
                    <a:schemeClr val="tx1"/>
                  </a:solidFill>
                  <a:latin typeface="Rockwell" panose="02060603020205020403" pitchFamily="18" charset="0"/>
                </a:defRPr>
              </a:lvl7pPr>
              <a:lvl8pPr marL="3429000" indent="-228600" defTabSz="457200" eaLnBrk="0" fontAlgn="base" hangingPunct="0">
                <a:spcBef>
                  <a:spcPct val="0"/>
                </a:spcBef>
                <a:spcAft>
                  <a:spcPct val="0"/>
                </a:spcAft>
                <a:defRPr>
                  <a:solidFill>
                    <a:schemeClr val="tx1"/>
                  </a:solidFill>
                  <a:latin typeface="Rockwell" panose="02060603020205020403" pitchFamily="18" charset="0"/>
                </a:defRPr>
              </a:lvl8pPr>
              <a:lvl9pPr marL="3886200" indent="-228600" defTabSz="457200" eaLnBrk="0" fontAlgn="base" hangingPunct="0">
                <a:spcBef>
                  <a:spcPct val="0"/>
                </a:spcBef>
                <a:spcAft>
                  <a:spcPct val="0"/>
                </a:spcAft>
                <a:defRPr>
                  <a:solidFill>
                    <a:schemeClr val="tx1"/>
                  </a:solidFill>
                  <a:latin typeface="Rockwell" panose="02060603020205020403" pitchFamily="18" charset="0"/>
                </a:defRPr>
              </a:lvl9pPr>
            </a:lstStyle>
            <a:p>
              <a:endParaRPr lang="ru-RU" altLang="ru-RU"/>
            </a:p>
          </p:txBody>
        </p:sp>
      </p:grpSp>
      <p:sp>
        <p:nvSpPr>
          <p:cNvPr id="6" name="Slide Number Placeholder 5">
            <a:extLst>
              <a:ext uri="{FF2B5EF4-FFF2-40B4-BE49-F238E27FC236}">
                <a16:creationId xmlns:a16="http://schemas.microsoft.com/office/drawing/2014/main" xmlns="" id="{0D4D189A-BFA9-4BFE-825B-30BD5742A59F}"/>
              </a:ext>
            </a:extLst>
          </p:cNvPr>
          <p:cNvSpPr>
            <a:spLocks noGrp="1"/>
          </p:cNvSpPr>
          <p:nvPr>
            <p:ph type="sldNum" sz="quarter" idx="4"/>
          </p:nvPr>
        </p:nvSpPr>
        <p:spPr>
          <a:xfrm>
            <a:off x="11310938" y="6272213"/>
            <a:ext cx="639762" cy="365125"/>
          </a:xfrm>
          <a:prstGeom prst="rect">
            <a:avLst/>
          </a:prstGeom>
        </p:spPr>
        <p:txBody>
          <a:bodyPr vert="horz" lIns="91440" tIns="45720" rIns="91440" bIns="45720" rtlCol="0" anchor="ctr"/>
          <a:lstStyle>
            <a:lvl1pPr algn="ctr" eaLnBrk="1" fontAlgn="auto" hangingPunct="1">
              <a:spcBef>
                <a:spcPts val="0"/>
              </a:spcBef>
              <a:spcAft>
                <a:spcPts val="0"/>
              </a:spcAft>
              <a:defRPr sz="1400" b="1">
                <a:solidFill>
                  <a:srgbClr val="FFFFFF"/>
                </a:solidFill>
                <a:latin typeface="+mj-lt"/>
              </a:defRPr>
            </a:lvl1pPr>
          </a:lstStyle>
          <a:p>
            <a:pPr>
              <a:defRPr/>
            </a:pPr>
            <a:fld id="{046EB077-26EF-48FE-B030-841C57417F20}"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98" r:id="rId1"/>
    <p:sldLayoutId id="2147483691" r:id="rId2"/>
    <p:sldLayoutId id="2147483699" r:id="rId3"/>
    <p:sldLayoutId id="2147483692" r:id="rId4"/>
    <p:sldLayoutId id="2147483693" r:id="rId5"/>
    <p:sldLayoutId id="2147483694" r:id="rId6"/>
    <p:sldLayoutId id="2147483695" r:id="rId7"/>
    <p:sldLayoutId id="2147483700" r:id="rId8"/>
    <p:sldLayoutId id="2147483701" r:id="rId9"/>
    <p:sldLayoutId id="2147483696" r:id="rId10"/>
    <p:sldLayoutId id="2147483697" r:id="rId11"/>
  </p:sldLayoutIdLst>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xStyles>
    <p:titleStyle>
      <a:lvl1pPr algn="l" rtl="0" eaLnBrk="0" fontAlgn="base" hangingPunct="0">
        <a:lnSpc>
          <a:spcPct val="90000"/>
        </a:lnSpc>
        <a:spcBef>
          <a:spcPct val="0"/>
        </a:spcBef>
        <a:spcAft>
          <a:spcPct val="0"/>
        </a:spcAft>
        <a:defRPr sz="5400" kern="1200" cap="all">
          <a:blipFill>
            <a:blip r:embed="rId14">
              <a:extLst>
                <a:ext uri="{28A0092B-C50C-407E-A947-70E740481C1C}">
                  <a14:useLocalDpi xmlns:a14="http://schemas.microsoft.com/office/drawing/2010/main" xmlns="" val="0"/>
                </a:ext>
              </a:extLst>
            </a:blip>
            <a:tile tx="6350" ty="-127000" sx="65000" sy="64000" flip="none" algn="tl"/>
          </a:blipFill>
          <a:latin typeface="+mj-lt"/>
          <a:ea typeface="+mj-ea"/>
          <a:cs typeface="+mj-cs"/>
        </a:defRPr>
      </a:lvl1pPr>
      <a:lvl2pPr algn="l" rtl="0" eaLnBrk="0" fontAlgn="base" hangingPunct="0">
        <a:lnSpc>
          <a:spcPct val="90000"/>
        </a:lnSpc>
        <a:spcBef>
          <a:spcPct val="0"/>
        </a:spcBef>
        <a:spcAft>
          <a:spcPct val="0"/>
        </a:spcAft>
        <a:defRPr sz="5400">
          <a:solidFill>
            <a:schemeClr val="tx1"/>
          </a:solidFill>
          <a:latin typeface="Rockwell Condensed" panose="02060603050405020104" pitchFamily="18" charset="0"/>
        </a:defRPr>
      </a:lvl2pPr>
      <a:lvl3pPr algn="l" rtl="0" eaLnBrk="0" fontAlgn="base" hangingPunct="0">
        <a:lnSpc>
          <a:spcPct val="90000"/>
        </a:lnSpc>
        <a:spcBef>
          <a:spcPct val="0"/>
        </a:spcBef>
        <a:spcAft>
          <a:spcPct val="0"/>
        </a:spcAft>
        <a:defRPr sz="5400">
          <a:solidFill>
            <a:schemeClr val="tx1"/>
          </a:solidFill>
          <a:latin typeface="Rockwell Condensed" panose="02060603050405020104" pitchFamily="18" charset="0"/>
        </a:defRPr>
      </a:lvl3pPr>
      <a:lvl4pPr algn="l" rtl="0" eaLnBrk="0" fontAlgn="base" hangingPunct="0">
        <a:lnSpc>
          <a:spcPct val="90000"/>
        </a:lnSpc>
        <a:spcBef>
          <a:spcPct val="0"/>
        </a:spcBef>
        <a:spcAft>
          <a:spcPct val="0"/>
        </a:spcAft>
        <a:defRPr sz="5400">
          <a:solidFill>
            <a:schemeClr val="tx1"/>
          </a:solidFill>
          <a:latin typeface="Rockwell Condensed" panose="02060603050405020104" pitchFamily="18" charset="0"/>
        </a:defRPr>
      </a:lvl4pPr>
      <a:lvl5pPr algn="l" rtl="0" eaLnBrk="0" fontAlgn="base" hangingPunct="0">
        <a:lnSpc>
          <a:spcPct val="90000"/>
        </a:lnSpc>
        <a:spcBef>
          <a:spcPct val="0"/>
        </a:spcBef>
        <a:spcAft>
          <a:spcPct val="0"/>
        </a:spcAft>
        <a:defRPr sz="5400">
          <a:solidFill>
            <a:schemeClr val="tx1"/>
          </a:solidFill>
          <a:latin typeface="Rockwell Condensed" panose="02060603050405020104" pitchFamily="18" charset="0"/>
        </a:defRPr>
      </a:lvl5pPr>
      <a:lvl6pPr marL="457200" algn="l" rtl="0" fontAlgn="base">
        <a:lnSpc>
          <a:spcPct val="90000"/>
        </a:lnSpc>
        <a:spcBef>
          <a:spcPct val="0"/>
        </a:spcBef>
        <a:spcAft>
          <a:spcPct val="0"/>
        </a:spcAft>
        <a:defRPr sz="5400">
          <a:solidFill>
            <a:schemeClr val="tx1"/>
          </a:solidFill>
          <a:latin typeface="Rockwell Condensed" panose="02060603050405020104" pitchFamily="18" charset="0"/>
        </a:defRPr>
      </a:lvl6pPr>
      <a:lvl7pPr marL="914400" algn="l" rtl="0" fontAlgn="base">
        <a:lnSpc>
          <a:spcPct val="90000"/>
        </a:lnSpc>
        <a:spcBef>
          <a:spcPct val="0"/>
        </a:spcBef>
        <a:spcAft>
          <a:spcPct val="0"/>
        </a:spcAft>
        <a:defRPr sz="5400">
          <a:solidFill>
            <a:schemeClr val="tx1"/>
          </a:solidFill>
          <a:latin typeface="Rockwell Condensed" panose="02060603050405020104" pitchFamily="18" charset="0"/>
        </a:defRPr>
      </a:lvl7pPr>
      <a:lvl8pPr marL="1371600" algn="l" rtl="0" fontAlgn="base">
        <a:lnSpc>
          <a:spcPct val="90000"/>
        </a:lnSpc>
        <a:spcBef>
          <a:spcPct val="0"/>
        </a:spcBef>
        <a:spcAft>
          <a:spcPct val="0"/>
        </a:spcAft>
        <a:defRPr sz="5400">
          <a:solidFill>
            <a:schemeClr val="tx1"/>
          </a:solidFill>
          <a:latin typeface="Rockwell Condensed" panose="02060603050405020104" pitchFamily="18" charset="0"/>
        </a:defRPr>
      </a:lvl8pPr>
      <a:lvl9pPr marL="1828800" algn="l" rtl="0" fontAlgn="base">
        <a:lnSpc>
          <a:spcPct val="90000"/>
        </a:lnSpc>
        <a:spcBef>
          <a:spcPct val="0"/>
        </a:spcBef>
        <a:spcAft>
          <a:spcPct val="0"/>
        </a:spcAft>
        <a:defRPr sz="5400">
          <a:solidFill>
            <a:schemeClr val="tx1"/>
          </a:solidFill>
          <a:latin typeface="Rockwell Condensed" panose="02060603050405020104" pitchFamily="18" charset="0"/>
        </a:defRPr>
      </a:lvl9pPr>
    </p:titleStyle>
    <p:bodyStyle>
      <a:lvl1pPr marL="182563" indent="-182563" algn="l" rtl="0" eaLnBrk="0" fontAlgn="base" hangingPunct="0">
        <a:lnSpc>
          <a:spcPct val="90000"/>
        </a:lnSpc>
        <a:spcBef>
          <a:spcPts val="1200"/>
        </a:spcBef>
        <a:spcAft>
          <a:spcPct val="0"/>
        </a:spcAft>
        <a:buClr>
          <a:srgbClr val="9E3611"/>
        </a:buClr>
        <a:buSzPct val="85000"/>
        <a:buFont typeface="Wingdings" panose="05000000000000000000" pitchFamily="2" charset="2"/>
        <a:buChar char="§"/>
        <a:defRPr sz="2000" kern="1200">
          <a:solidFill>
            <a:schemeClr val="tx1"/>
          </a:solidFill>
          <a:latin typeface="+mn-lt"/>
          <a:ea typeface="+mn-ea"/>
          <a:cs typeface="+mn-cs"/>
        </a:defRPr>
      </a:lvl1pPr>
      <a:lvl2pPr marL="457200" indent="-182563" algn="l" rtl="0" eaLnBrk="0" fontAlgn="base" hangingPunct="0">
        <a:lnSpc>
          <a:spcPct val="90000"/>
        </a:lnSpc>
        <a:spcBef>
          <a:spcPts val="400"/>
        </a:spcBef>
        <a:spcAft>
          <a:spcPts val="200"/>
        </a:spcAft>
        <a:buClr>
          <a:srgbClr val="9E3611"/>
        </a:buClr>
        <a:buSzPct val="85000"/>
        <a:buFont typeface="Wingdings" panose="05000000000000000000" pitchFamily="2" charset="2"/>
        <a:buChar char="§"/>
        <a:defRPr kern="1200">
          <a:solidFill>
            <a:schemeClr val="tx1"/>
          </a:solidFill>
          <a:latin typeface="+mn-lt"/>
          <a:ea typeface="+mn-ea"/>
          <a:cs typeface="+mn-cs"/>
        </a:defRPr>
      </a:lvl2pPr>
      <a:lvl3pPr marL="730250" indent="-182563" algn="l" rtl="0" eaLnBrk="0" fontAlgn="base" hangingPunct="0">
        <a:lnSpc>
          <a:spcPct val="90000"/>
        </a:lnSpc>
        <a:spcBef>
          <a:spcPts val="400"/>
        </a:spcBef>
        <a:spcAft>
          <a:spcPts val="200"/>
        </a:spcAft>
        <a:buClr>
          <a:srgbClr val="9E3611"/>
        </a:buClr>
        <a:buSzPct val="85000"/>
        <a:buFont typeface="Wingdings" panose="05000000000000000000" pitchFamily="2" charset="2"/>
        <a:buChar char="§"/>
        <a:defRPr sz="1600" kern="1200">
          <a:solidFill>
            <a:schemeClr val="tx1"/>
          </a:solidFill>
          <a:latin typeface="+mn-lt"/>
          <a:ea typeface="+mn-ea"/>
          <a:cs typeface="+mn-cs"/>
        </a:defRPr>
      </a:lvl3pPr>
      <a:lvl4pPr marL="1004888" indent="-182563" algn="l" rtl="0" eaLnBrk="0" fontAlgn="base" hangingPunct="0">
        <a:lnSpc>
          <a:spcPct val="90000"/>
        </a:lnSpc>
        <a:spcBef>
          <a:spcPts val="400"/>
        </a:spcBef>
        <a:spcAft>
          <a:spcPts val="200"/>
        </a:spcAft>
        <a:buClr>
          <a:srgbClr val="9E3611"/>
        </a:buClr>
        <a:buSzPct val="85000"/>
        <a:buFont typeface="Wingdings" panose="05000000000000000000" pitchFamily="2" charset="2"/>
        <a:buChar char="§"/>
        <a:defRPr sz="1600" kern="1200">
          <a:solidFill>
            <a:schemeClr val="tx1"/>
          </a:solidFill>
          <a:latin typeface="+mn-lt"/>
          <a:ea typeface="+mn-ea"/>
          <a:cs typeface="+mn-cs"/>
        </a:defRPr>
      </a:lvl4pPr>
      <a:lvl5pPr marL="1279525" indent="-182563" algn="l" rtl="0" eaLnBrk="0" fontAlgn="base" hangingPunct="0">
        <a:lnSpc>
          <a:spcPct val="90000"/>
        </a:lnSpc>
        <a:spcBef>
          <a:spcPts val="400"/>
        </a:spcBef>
        <a:spcAft>
          <a:spcPts val="200"/>
        </a:spcAft>
        <a:buClr>
          <a:srgbClr val="9E3611"/>
        </a:buClr>
        <a:buSzPct val="85000"/>
        <a:buFont typeface="Wingdings" panose="05000000000000000000"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FF75F875-E63C-411A-BE1A-3C155F5204AD}"/>
              </a:ext>
            </a:extLst>
          </p:cNvPr>
          <p:cNvSpPr>
            <a:spLocks noGrp="1"/>
          </p:cNvSpPr>
          <p:nvPr>
            <p:ph type="ctrTitle"/>
          </p:nvPr>
        </p:nvSpPr>
        <p:spPr>
          <a:xfrm>
            <a:off x="1112520" y="1361884"/>
            <a:ext cx="9966960" cy="3035808"/>
          </a:xfrm>
        </p:spPr>
        <p:txBody>
          <a:bodyPr/>
          <a:lstStyle/>
          <a:p>
            <a:pPr algn="ctr" eaLnBrk="1" fontAlgn="auto" hangingPunct="1">
              <a:spcAft>
                <a:spcPts val="0"/>
              </a:spcAft>
              <a:defRPr/>
            </a:pPr>
            <a:r>
              <a:rPr lang="ru-RU" sz="4000" dirty="0"/>
              <a:t/>
            </a:r>
            <a:br>
              <a:rPr lang="ru-RU" sz="4000" dirty="0"/>
            </a:br>
            <a:r>
              <a:rPr lang="ru-RU" sz="4000" dirty="0"/>
              <a:t>Федеральный закон от 02.05.2006 </a:t>
            </a:r>
            <a:br>
              <a:rPr lang="ru-RU" sz="4000" dirty="0"/>
            </a:br>
            <a:r>
              <a:rPr lang="ru-RU" sz="4000" dirty="0"/>
              <a:t>N 59-ФЗ (ред. от 27.11.2017) </a:t>
            </a:r>
            <a:br>
              <a:rPr lang="ru-RU" sz="4000" dirty="0"/>
            </a:br>
            <a:r>
              <a:rPr lang="ru-RU" sz="4000" dirty="0"/>
              <a:t>"О порядке рассмотрения обращений граждан Российской Федерации"</a:t>
            </a:r>
            <a:r>
              <a:rPr lang="ru-RU" sz="3200" dirty="0"/>
              <a:t/>
            </a:r>
            <a:br>
              <a:rPr lang="ru-RU" sz="3200" dirty="0"/>
            </a:br>
            <a:endParaRPr lang="ru-RU" sz="3200" dirty="0"/>
          </a:p>
        </p:txBody>
      </p:sp>
      <p:sp>
        <p:nvSpPr>
          <p:cNvPr id="6147" name="Подзаголовок 2">
            <a:extLst>
              <a:ext uri="{FF2B5EF4-FFF2-40B4-BE49-F238E27FC236}">
                <a16:creationId xmlns:a16="http://schemas.microsoft.com/office/drawing/2014/main" xmlns="" id="{B23B96C7-2735-4303-8E2E-2758B02D011A}"/>
              </a:ext>
            </a:extLst>
          </p:cNvPr>
          <p:cNvSpPr>
            <a:spLocks noGrp="1" noChangeArrowheads="1"/>
          </p:cNvSpPr>
          <p:nvPr>
            <p:ph type="subTitle" idx="1"/>
          </p:nvPr>
        </p:nvSpPr>
        <p:spPr>
          <a:xfrm>
            <a:off x="914400" y="422275"/>
            <a:ext cx="9621838" cy="534988"/>
          </a:xfrm>
        </p:spPr>
        <p:txBody>
          <a:bodyPr/>
          <a:lstStyle/>
          <a:p>
            <a:pPr eaLnBrk="1" hangingPunct="1"/>
            <a:endParaRPr lang="ru-RU" altLang="ru-RU" sz="2000" dirty="0"/>
          </a:p>
        </p:txBody>
      </p:sp>
      <p:sp>
        <p:nvSpPr>
          <p:cNvPr id="4" name="Подзаголовок 2">
            <a:extLst>
              <a:ext uri="{FF2B5EF4-FFF2-40B4-BE49-F238E27FC236}">
                <a16:creationId xmlns:a16="http://schemas.microsoft.com/office/drawing/2014/main" xmlns="" id="{A427DE2A-8CA3-48DA-9B28-86CB1208DDB9}"/>
              </a:ext>
            </a:extLst>
          </p:cNvPr>
          <p:cNvSpPr txBox="1">
            <a:spLocks noChangeArrowheads="1"/>
          </p:cNvSpPr>
          <p:nvPr/>
        </p:nvSpPr>
        <p:spPr bwMode="auto">
          <a:xfrm>
            <a:off x="658813" y="5187950"/>
            <a:ext cx="10874375" cy="1247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ormAutofit fontScale="92500"/>
          </a:bodyPr>
          <a:lstStyle>
            <a:lvl1pPr marL="0" indent="0" algn="l" rtl="0" fontAlgn="base">
              <a:lnSpc>
                <a:spcPct val="90000"/>
              </a:lnSpc>
              <a:spcBef>
                <a:spcPts val="1200"/>
              </a:spcBef>
              <a:spcAft>
                <a:spcPct val="0"/>
              </a:spcAft>
              <a:buClr>
                <a:srgbClr val="9E3611"/>
              </a:buClr>
              <a:buSzPct val="85000"/>
              <a:buFont typeface="Wingdings" panose="05000000000000000000" pitchFamily="2" charset="2"/>
              <a:buNone/>
              <a:defRPr sz="2200" kern="1200">
                <a:solidFill>
                  <a:schemeClr val="tx1"/>
                </a:solidFill>
                <a:latin typeface="+mn-lt"/>
                <a:ea typeface="+mn-ea"/>
                <a:cs typeface="+mn-cs"/>
              </a:defRPr>
            </a:lvl1pPr>
            <a:lvl2pPr marL="457200" indent="0" algn="ctr" rtl="0" fontAlgn="base">
              <a:lnSpc>
                <a:spcPct val="90000"/>
              </a:lnSpc>
              <a:spcBef>
                <a:spcPts val="400"/>
              </a:spcBef>
              <a:spcAft>
                <a:spcPts val="200"/>
              </a:spcAft>
              <a:buClr>
                <a:srgbClr val="9E3611"/>
              </a:buClr>
              <a:buSzPct val="85000"/>
              <a:buFont typeface="Wingdings" panose="05000000000000000000" pitchFamily="2" charset="2"/>
              <a:buNone/>
              <a:defRPr sz="2200" kern="1200">
                <a:solidFill>
                  <a:schemeClr val="tx1"/>
                </a:solidFill>
                <a:latin typeface="+mn-lt"/>
                <a:ea typeface="+mn-ea"/>
                <a:cs typeface="+mn-cs"/>
              </a:defRPr>
            </a:lvl2pPr>
            <a:lvl3pPr marL="914400" indent="0" algn="ctr" rtl="0" fontAlgn="base">
              <a:lnSpc>
                <a:spcPct val="90000"/>
              </a:lnSpc>
              <a:spcBef>
                <a:spcPts val="400"/>
              </a:spcBef>
              <a:spcAft>
                <a:spcPts val="200"/>
              </a:spcAft>
              <a:buClr>
                <a:srgbClr val="9E3611"/>
              </a:buClr>
              <a:buSzPct val="85000"/>
              <a:buFont typeface="Wingdings" panose="05000000000000000000" pitchFamily="2" charset="2"/>
              <a:buNone/>
              <a:defRPr sz="2200" kern="1200">
                <a:solidFill>
                  <a:schemeClr val="tx1"/>
                </a:solidFill>
                <a:latin typeface="+mn-lt"/>
                <a:ea typeface="+mn-ea"/>
                <a:cs typeface="+mn-cs"/>
              </a:defRPr>
            </a:lvl3pPr>
            <a:lvl4pPr marL="1371600" indent="0" algn="ctr" rtl="0" fontAlgn="base">
              <a:lnSpc>
                <a:spcPct val="90000"/>
              </a:lnSpc>
              <a:spcBef>
                <a:spcPts val="400"/>
              </a:spcBef>
              <a:spcAft>
                <a:spcPts val="200"/>
              </a:spcAft>
              <a:buClr>
                <a:srgbClr val="9E3611"/>
              </a:buClr>
              <a:buSzPct val="85000"/>
              <a:buFont typeface="Wingdings" panose="05000000000000000000" pitchFamily="2" charset="2"/>
              <a:buNone/>
              <a:defRPr sz="2000" kern="1200">
                <a:solidFill>
                  <a:schemeClr val="tx1"/>
                </a:solidFill>
                <a:latin typeface="+mn-lt"/>
                <a:ea typeface="+mn-ea"/>
                <a:cs typeface="+mn-cs"/>
              </a:defRPr>
            </a:lvl4pPr>
            <a:lvl5pPr marL="1828800" indent="0" algn="ctr" rtl="0" fontAlgn="base">
              <a:lnSpc>
                <a:spcPct val="90000"/>
              </a:lnSpc>
              <a:spcBef>
                <a:spcPts val="400"/>
              </a:spcBef>
              <a:spcAft>
                <a:spcPts val="200"/>
              </a:spcAft>
              <a:buClr>
                <a:srgbClr val="9E3611"/>
              </a:buClr>
              <a:buSzPct val="85000"/>
              <a:buFont typeface="Wingdings" panose="05000000000000000000" pitchFamily="2" charset="2"/>
              <a:buNone/>
              <a:defRPr sz="2000" kern="1200">
                <a:solidFill>
                  <a:schemeClr val="tx1"/>
                </a:solidFill>
                <a:latin typeface="+mn-lt"/>
                <a:ea typeface="+mn-ea"/>
                <a:cs typeface="+mn-cs"/>
              </a:defRPr>
            </a:lvl5pPr>
            <a:lvl6pPr marL="2286000" indent="0" algn="ctr"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None/>
              <a:defRPr sz="2000" kern="1200">
                <a:solidFill>
                  <a:schemeClr val="tx1"/>
                </a:solidFill>
                <a:latin typeface="+mn-lt"/>
                <a:ea typeface="+mn-ea"/>
                <a:cs typeface="+mn-cs"/>
              </a:defRPr>
            </a:lvl6pPr>
            <a:lvl7pPr marL="2743200" indent="0" algn="ctr"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None/>
              <a:defRPr sz="2000" kern="1200">
                <a:solidFill>
                  <a:schemeClr val="tx1"/>
                </a:solidFill>
                <a:latin typeface="+mn-lt"/>
                <a:ea typeface="+mn-ea"/>
                <a:cs typeface="+mn-cs"/>
              </a:defRPr>
            </a:lvl7pPr>
            <a:lvl8pPr marL="3200400" indent="0" algn="ctr"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None/>
              <a:defRPr sz="2000" kern="1200">
                <a:solidFill>
                  <a:schemeClr val="tx1"/>
                </a:solidFill>
                <a:latin typeface="+mn-lt"/>
                <a:ea typeface="+mn-ea"/>
                <a:cs typeface="+mn-cs"/>
              </a:defRPr>
            </a:lvl8pPr>
            <a:lvl9pPr marL="3657600" indent="0" algn="ctr"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None/>
              <a:defRPr sz="2000" kern="1200">
                <a:solidFill>
                  <a:schemeClr val="tx1"/>
                </a:solidFill>
                <a:latin typeface="+mn-lt"/>
                <a:ea typeface="+mn-ea"/>
                <a:cs typeface="+mn-cs"/>
              </a:defRPr>
            </a:lvl9pPr>
          </a:lstStyle>
          <a:p>
            <a:pPr defTabSz="914400" eaLnBrk="1" hangingPunct="1">
              <a:defRPr/>
            </a:pPr>
            <a:r>
              <a:rPr lang="ru-RU" altLang="ru-RU" sz="3200" b="1" dirty="0"/>
              <a:t>Порядок рассмотрения письменных обращений граждан.</a:t>
            </a:r>
          </a:p>
          <a:p>
            <a:pPr defTabSz="914400" eaLnBrk="1" hangingPunct="1">
              <a:defRPr/>
            </a:pPr>
            <a:r>
              <a:rPr lang="ru-RU" sz="3200" b="1" dirty="0"/>
              <a:t>Порядок рассмотрения отдельных обращений.</a:t>
            </a:r>
            <a:endParaRPr lang="ru-RU" sz="3200" dirty="0"/>
          </a:p>
          <a:p>
            <a:pPr algn="ctr" defTabSz="914400" eaLnBrk="1" hangingPunct="1">
              <a:defRPr/>
            </a:pPr>
            <a:endParaRPr lang="ru-RU" altLang="ru-RU" sz="3200" b="1" dirty="0"/>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250" fill="hold">
                                          <p:stCondLst>
                                            <p:cond delay="0"/>
                                          </p:stCondLst>
                                        </p:cTn>
                                        <p:tgtEl>
                                          <p:spTgt spid="4"/>
                                        </p:tgtEl>
                                        <p:attrNameLst>
                                          <p:attrName>r</p:attrName>
                                        </p:attrNameLst>
                                      </p:cBhvr>
                                    </p:animRot>
                                    <p:animRot by="-240000">
                                      <p:cBhvr>
                                        <p:cTn id="7" dur="500" fill="hold">
                                          <p:stCondLst>
                                            <p:cond delay="500"/>
                                          </p:stCondLst>
                                        </p:cTn>
                                        <p:tgtEl>
                                          <p:spTgt spid="4"/>
                                        </p:tgtEl>
                                        <p:attrNameLst>
                                          <p:attrName>r</p:attrName>
                                        </p:attrNameLst>
                                      </p:cBhvr>
                                    </p:animRot>
                                    <p:animRot by="240000">
                                      <p:cBhvr>
                                        <p:cTn id="8" dur="500" fill="hold">
                                          <p:stCondLst>
                                            <p:cond delay="1000"/>
                                          </p:stCondLst>
                                        </p:cTn>
                                        <p:tgtEl>
                                          <p:spTgt spid="4"/>
                                        </p:tgtEl>
                                        <p:attrNameLst>
                                          <p:attrName>r</p:attrName>
                                        </p:attrNameLst>
                                      </p:cBhvr>
                                    </p:animRot>
                                    <p:animRot by="-240000">
                                      <p:cBhvr>
                                        <p:cTn id="9" dur="500" fill="hold">
                                          <p:stCondLst>
                                            <p:cond delay="1500"/>
                                          </p:stCondLst>
                                        </p:cTn>
                                        <p:tgtEl>
                                          <p:spTgt spid="4"/>
                                        </p:tgtEl>
                                        <p:attrNameLst>
                                          <p:attrName>r</p:attrName>
                                        </p:attrNameLst>
                                      </p:cBhvr>
                                    </p:animRot>
                                    <p:animRot by="120000">
                                      <p:cBhvr>
                                        <p:cTn id="10" dur="500" fill="hold">
                                          <p:stCondLst>
                                            <p:cond delay="200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F7E9C9ED-7B14-419B-B9A9-BB2AD619F49D}"/>
              </a:ext>
            </a:extLst>
          </p:cNvPr>
          <p:cNvSpPr>
            <a:spLocks noGrp="1"/>
          </p:cNvSpPr>
          <p:nvPr>
            <p:ph type="title"/>
          </p:nvPr>
        </p:nvSpPr>
        <p:spPr>
          <a:xfrm>
            <a:off x="1063625" y="287240"/>
            <a:ext cx="10058400" cy="1609725"/>
          </a:xfrm>
        </p:spPr>
        <p:txBody>
          <a:bodyPr>
            <a:noAutofit/>
          </a:bodyPr>
          <a:lstStyle/>
          <a:p>
            <a:pPr eaLnBrk="1" hangingPunct="1">
              <a:defRPr/>
            </a:pPr>
            <a:r>
              <a:rPr lang="ru-RU" sz="4000" b="1" dirty="0"/>
              <a:t>Статья 12. Сроки рассмотрения письменного обращения</a:t>
            </a:r>
            <a:endParaRPr lang="ru-RU" sz="4000" dirty="0"/>
          </a:p>
        </p:txBody>
      </p:sp>
      <p:sp>
        <p:nvSpPr>
          <p:cNvPr id="7171" name="Объект 2">
            <a:extLst>
              <a:ext uri="{FF2B5EF4-FFF2-40B4-BE49-F238E27FC236}">
                <a16:creationId xmlns:a16="http://schemas.microsoft.com/office/drawing/2014/main" xmlns="" id="{E8FE7FD3-779F-4937-8CD0-6AE6D36A6029}"/>
              </a:ext>
            </a:extLst>
          </p:cNvPr>
          <p:cNvSpPr>
            <a:spLocks noGrp="1" noChangeArrowheads="1"/>
          </p:cNvSpPr>
          <p:nvPr>
            <p:ph idx="1"/>
          </p:nvPr>
        </p:nvSpPr>
        <p:spPr>
          <a:xfrm>
            <a:off x="1063625" y="1894791"/>
            <a:ext cx="10058400" cy="1939998"/>
          </a:xfrm>
        </p:spPr>
        <p:txBody>
          <a:bodyPr/>
          <a:lstStyle/>
          <a:p>
            <a:pPr algn="just" eaLnBrk="1" hangingPunct="1"/>
            <a:r>
              <a:rPr lang="ru-RU" altLang="ru-RU" sz="2400" dirty="0"/>
              <a:t>1. Письменное обращение, поступившее в государственный орган, орган местного самоуправления или должностному лицу в соответствии с их компетенцией, рассматривается в течение 30 дней со дня регистрации письменного обращения, за исключением случая, указанного в части 1.1 настоящей статьи.</a:t>
            </a:r>
          </a:p>
          <a:p>
            <a:pPr eaLnBrk="1" hangingPunct="1"/>
            <a:endParaRPr lang="ru-RU" altLang="ru-RU" dirty="0"/>
          </a:p>
        </p:txBody>
      </p:sp>
      <p:pic>
        <p:nvPicPr>
          <p:cNvPr id="7173" name="Picture 5" descr="https://news.allelets.ru/data/images/news/7203/large2/9c9f6db9bcbb3c2eee1595e5fbb1f71eabf3a280.jpg">
            <a:extLst>
              <a:ext uri="{FF2B5EF4-FFF2-40B4-BE49-F238E27FC236}">
                <a16:creationId xmlns:a16="http://schemas.microsoft.com/office/drawing/2014/main" xmlns="" id="{DD632CCA-836F-4CD6-8856-E8701CE613FF}"/>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01454" y="3949504"/>
            <a:ext cx="3931883" cy="2621255"/>
          </a:xfrm>
          <a:prstGeom prst="rect">
            <a:avLst/>
          </a:prstGeom>
          <a:noFill/>
          <a:effectLst>
            <a:softEdge rad="127000"/>
          </a:effectLst>
          <a:extLst>
            <a:ext uri="{909E8E84-426E-40DD-AFC4-6F175D3DCCD1}">
              <a14:hiddenFill xmlns:a14="http://schemas.microsoft.com/office/drawing/2010/main" xmlns="">
                <a:solidFill>
                  <a:srgbClr val="FFFFFF"/>
                </a:solidFill>
              </a14:hiddenFill>
            </a:ext>
          </a:extLst>
        </p:spPr>
      </p:pic>
      <p:pic>
        <p:nvPicPr>
          <p:cNvPr id="7175" name="Picture 7" descr="http://www.playcast.ru/uploads/2016/10/09/20146327.jpg">
            <a:extLst>
              <a:ext uri="{FF2B5EF4-FFF2-40B4-BE49-F238E27FC236}">
                <a16:creationId xmlns:a16="http://schemas.microsoft.com/office/drawing/2014/main" xmlns="" id="{7091F051-CEE8-470A-AD80-0ACFEB3E7A5C}"/>
              </a:ext>
            </a:extLst>
          </p:cNvPr>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9182027" y="4062047"/>
            <a:ext cx="1939998" cy="1939998"/>
          </a:xfrm>
          <a:prstGeom prst="rect">
            <a:avLst/>
          </a:prstGeom>
          <a:noFill/>
          <a:extLst>
            <a:ext uri="{909E8E84-426E-40DD-AFC4-6F175D3DCCD1}">
              <a14:hiddenFill xmlns:a14="http://schemas.microsoft.com/office/drawing/2010/main" xmlns="">
                <a:solidFill>
                  <a:srgbClr val="FFFFFF"/>
                </a:solidFill>
              </a14:hiddenFill>
            </a:ext>
          </a:extLst>
        </p:spPr>
      </p:pic>
      <p:pic>
        <p:nvPicPr>
          <p:cNvPr id="7177" name="Picture 9" descr="https://i.siteapi.org/Afqb_xjKnqdRVzyBbRhwsU6VMzE=/0x0:550x550/4ca3536f1eeef9d.s.siteapi.org/img/lkzbow6uwqo4cos48coc80w0scsokk">
            <a:extLst>
              <a:ext uri="{FF2B5EF4-FFF2-40B4-BE49-F238E27FC236}">
                <a16:creationId xmlns:a16="http://schemas.microsoft.com/office/drawing/2014/main" xmlns="" id="{808A2133-D510-4CE4-9D7A-4F63499A33AD}"/>
              </a:ext>
            </a:extLst>
          </p:cNvPr>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721319" y="4062047"/>
            <a:ext cx="2172726" cy="2172726"/>
          </a:xfrm>
          <a:prstGeom prst="rect">
            <a:avLst/>
          </a:prstGeom>
          <a:noFill/>
          <a:extLst>
            <a:ext uri="{909E8E84-426E-40DD-AFC4-6F175D3DCCD1}">
              <a14:hiddenFill xmlns:a14="http://schemas.microsoft.com/office/drawing/2010/main" xmlns="">
                <a:solidFill>
                  <a:srgbClr val="FFFFFF"/>
                </a:solidFill>
              </a14:hiddenFill>
            </a:ext>
          </a:extLst>
        </p:spPr>
      </p:pic>
      <p:sp>
        <p:nvSpPr>
          <p:cNvPr id="3" name="Стрелка: вправо 2">
            <a:extLst>
              <a:ext uri="{FF2B5EF4-FFF2-40B4-BE49-F238E27FC236}">
                <a16:creationId xmlns:a16="http://schemas.microsoft.com/office/drawing/2014/main" xmlns="" id="{828B5FA9-EF97-48A8-8DD2-6D28E34B8C69}"/>
              </a:ext>
            </a:extLst>
          </p:cNvPr>
          <p:cNvSpPr/>
          <p:nvPr/>
        </p:nvSpPr>
        <p:spPr>
          <a:xfrm>
            <a:off x="4788940" y="4792392"/>
            <a:ext cx="556783" cy="59084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Стрелка: вправо 7">
            <a:extLst>
              <a:ext uri="{FF2B5EF4-FFF2-40B4-BE49-F238E27FC236}">
                <a16:creationId xmlns:a16="http://schemas.microsoft.com/office/drawing/2014/main" xmlns="" id="{1734F7AE-DCF4-48FB-B0A4-31200D94F16C}"/>
              </a:ext>
            </a:extLst>
          </p:cNvPr>
          <p:cNvSpPr/>
          <p:nvPr/>
        </p:nvSpPr>
        <p:spPr>
          <a:xfrm>
            <a:off x="8249648" y="4808805"/>
            <a:ext cx="576776" cy="59084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173"/>
                                        </p:tgtEl>
                                        <p:attrNameLst>
                                          <p:attrName>style.visibility</p:attrName>
                                        </p:attrNameLst>
                                      </p:cBhvr>
                                      <p:to>
                                        <p:strVal val="visible"/>
                                      </p:to>
                                    </p:set>
                                    <p:anim calcmode="lin" valueType="num">
                                      <p:cBhvr additive="base">
                                        <p:cTn id="7" dur="500" fill="hold"/>
                                        <p:tgtEl>
                                          <p:spTgt spid="7173"/>
                                        </p:tgtEl>
                                        <p:attrNameLst>
                                          <p:attrName>ppt_x</p:attrName>
                                        </p:attrNameLst>
                                      </p:cBhvr>
                                      <p:tavLst>
                                        <p:tav tm="0">
                                          <p:val>
                                            <p:strVal val="#ppt_x"/>
                                          </p:val>
                                        </p:tav>
                                        <p:tav tm="100000">
                                          <p:val>
                                            <p:strVal val="#ppt_x"/>
                                          </p:val>
                                        </p:tav>
                                      </p:tavLst>
                                    </p:anim>
                                    <p:anim calcmode="lin" valueType="num">
                                      <p:cBhvr additive="base">
                                        <p:cTn id="8" dur="500" fill="hold"/>
                                        <p:tgtEl>
                                          <p:spTgt spid="717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7177"/>
                                        </p:tgtEl>
                                        <p:attrNameLst>
                                          <p:attrName>style.visibility</p:attrName>
                                        </p:attrNameLst>
                                      </p:cBhvr>
                                      <p:to>
                                        <p:strVal val="visible"/>
                                      </p:to>
                                    </p:set>
                                    <p:anim calcmode="lin" valueType="num">
                                      <p:cBhvr additive="base">
                                        <p:cTn id="12" dur="500" fill="hold"/>
                                        <p:tgtEl>
                                          <p:spTgt spid="7177"/>
                                        </p:tgtEl>
                                        <p:attrNameLst>
                                          <p:attrName>ppt_x</p:attrName>
                                        </p:attrNameLst>
                                      </p:cBhvr>
                                      <p:tavLst>
                                        <p:tav tm="0">
                                          <p:val>
                                            <p:strVal val="#ppt_x"/>
                                          </p:val>
                                        </p:tav>
                                        <p:tav tm="100000">
                                          <p:val>
                                            <p:strVal val="#ppt_x"/>
                                          </p:val>
                                        </p:tav>
                                      </p:tavLst>
                                    </p:anim>
                                    <p:anim calcmode="lin" valueType="num">
                                      <p:cBhvr additive="base">
                                        <p:cTn id="13" dur="500" fill="hold"/>
                                        <p:tgtEl>
                                          <p:spTgt spid="717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7175"/>
                                        </p:tgtEl>
                                        <p:attrNameLst>
                                          <p:attrName>style.visibility</p:attrName>
                                        </p:attrNameLst>
                                      </p:cBhvr>
                                      <p:to>
                                        <p:strVal val="visible"/>
                                      </p:to>
                                    </p:set>
                                    <p:anim calcmode="lin" valueType="num">
                                      <p:cBhvr additive="base">
                                        <p:cTn id="17" dur="500" fill="hold"/>
                                        <p:tgtEl>
                                          <p:spTgt spid="7175"/>
                                        </p:tgtEl>
                                        <p:attrNameLst>
                                          <p:attrName>ppt_x</p:attrName>
                                        </p:attrNameLst>
                                      </p:cBhvr>
                                      <p:tavLst>
                                        <p:tav tm="0">
                                          <p:val>
                                            <p:strVal val="#ppt_x"/>
                                          </p:val>
                                        </p:tav>
                                        <p:tav tm="100000">
                                          <p:val>
                                            <p:strVal val="#ppt_x"/>
                                          </p:val>
                                        </p:tav>
                                      </p:tavLst>
                                    </p:anim>
                                    <p:anim calcmode="lin" valueType="num">
                                      <p:cBhvr additive="base">
                                        <p:cTn id="18" dur="500" fill="hold"/>
                                        <p:tgtEl>
                                          <p:spTgt spid="71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0FAAC0AF-470D-4866-9459-0FDD4A25E277}"/>
              </a:ext>
            </a:extLst>
          </p:cNvPr>
          <p:cNvSpPr>
            <a:spLocks noGrp="1"/>
          </p:cNvSpPr>
          <p:nvPr>
            <p:ph type="title"/>
          </p:nvPr>
        </p:nvSpPr>
        <p:spPr/>
        <p:txBody>
          <a:bodyPr>
            <a:noAutofit/>
          </a:bodyPr>
          <a:lstStyle/>
          <a:p>
            <a:pPr eaLnBrk="1" hangingPunct="1">
              <a:defRPr/>
            </a:pPr>
            <a:r>
              <a:rPr lang="ru-RU" sz="4000" b="1" dirty="0"/>
              <a:t>Статья 12. Сроки рассмотрения письменного обращения</a:t>
            </a:r>
            <a:endParaRPr lang="ru-RU" sz="4000" dirty="0"/>
          </a:p>
        </p:txBody>
      </p:sp>
      <p:sp>
        <p:nvSpPr>
          <p:cNvPr id="8195" name="Объект 2">
            <a:extLst>
              <a:ext uri="{FF2B5EF4-FFF2-40B4-BE49-F238E27FC236}">
                <a16:creationId xmlns:a16="http://schemas.microsoft.com/office/drawing/2014/main" xmlns="" id="{4515D94D-B440-4227-B5D5-9CFBFEE19E86}"/>
              </a:ext>
            </a:extLst>
          </p:cNvPr>
          <p:cNvSpPr>
            <a:spLocks noGrp="1" noChangeArrowheads="1"/>
          </p:cNvSpPr>
          <p:nvPr>
            <p:ph idx="1"/>
          </p:nvPr>
        </p:nvSpPr>
        <p:spPr>
          <a:xfrm>
            <a:off x="1069975" y="2120900"/>
            <a:ext cx="10058400" cy="2507371"/>
          </a:xfrm>
        </p:spPr>
        <p:txBody>
          <a:bodyPr/>
          <a:lstStyle/>
          <a:p>
            <a:pPr algn="just" eaLnBrk="1" hangingPunct="1"/>
            <a:r>
              <a:rPr lang="ru-RU" altLang="ru-RU" sz="2400" dirty="0"/>
              <a:t>1.1. Письменное обращение, поступившее высшему должностному лицу субъекта Российской Федерации (руководителю высшего исполнительного органа государственной власти субъекта Российской Федерации) и содержащее информацию о фактах возможных нарушений законодательства Российской Федерации в сфере миграции, рассматривается в течение 20 дней со дня регистрации письменного обращения.</a:t>
            </a:r>
          </a:p>
          <a:p>
            <a:pPr eaLnBrk="1" hangingPunct="1"/>
            <a:endParaRPr lang="ru-RU" altLang="ru-RU" dirty="0"/>
          </a:p>
        </p:txBody>
      </p:sp>
      <p:pic>
        <p:nvPicPr>
          <p:cNvPr id="8197" name="Picture 5" descr="ÐÐ°ÑÑÐ¸Ð½ÐºÐ¸ Ð¿Ð¾ Ð·Ð°Ð¿ÑÐ¾ÑÑ Ð½Ð°ÑÑÑÐµÐ½Ð¸Ðµ Ð·Ð°ÐºÐ¾Ð½Ð°">
            <a:extLst>
              <a:ext uri="{FF2B5EF4-FFF2-40B4-BE49-F238E27FC236}">
                <a16:creationId xmlns:a16="http://schemas.microsoft.com/office/drawing/2014/main" xmlns="" id="{C694ADDF-9566-425C-9BB7-074362D324F6}"/>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757989" y="4316607"/>
            <a:ext cx="3587095" cy="2155679"/>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5D0C6C3B-81D5-412C-A4BF-671D7FCBD81C}"/>
              </a:ext>
            </a:extLst>
          </p:cNvPr>
          <p:cNvSpPr>
            <a:spLocks noGrp="1"/>
          </p:cNvSpPr>
          <p:nvPr>
            <p:ph type="title"/>
          </p:nvPr>
        </p:nvSpPr>
        <p:spPr/>
        <p:txBody>
          <a:bodyPr>
            <a:noAutofit/>
          </a:bodyPr>
          <a:lstStyle/>
          <a:p>
            <a:pPr eaLnBrk="1" hangingPunct="1">
              <a:defRPr/>
            </a:pPr>
            <a:r>
              <a:rPr lang="ru-RU" sz="4000" b="1" dirty="0"/>
              <a:t>Статья 12. Сроки рассмотрения письменного обращения</a:t>
            </a:r>
            <a:endParaRPr lang="ru-RU" sz="4000" dirty="0"/>
          </a:p>
        </p:txBody>
      </p:sp>
      <p:sp>
        <p:nvSpPr>
          <p:cNvPr id="9219" name="Объект 2">
            <a:extLst>
              <a:ext uri="{FF2B5EF4-FFF2-40B4-BE49-F238E27FC236}">
                <a16:creationId xmlns:a16="http://schemas.microsoft.com/office/drawing/2014/main" xmlns="" id="{A4F6C622-270B-40A2-9A64-5B2D39A08208}"/>
              </a:ext>
            </a:extLst>
          </p:cNvPr>
          <p:cNvSpPr>
            <a:spLocks noGrp="1" noChangeArrowheads="1"/>
          </p:cNvSpPr>
          <p:nvPr>
            <p:ph idx="1"/>
          </p:nvPr>
        </p:nvSpPr>
        <p:spPr>
          <a:xfrm>
            <a:off x="1069975" y="2120900"/>
            <a:ext cx="10058400" cy="2535506"/>
          </a:xfrm>
        </p:spPr>
        <p:txBody>
          <a:bodyPr/>
          <a:lstStyle/>
          <a:p>
            <a:pPr algn="just" eaLnBrk="1" hangingPunct="1"/>
            <a:r>
              <a:rPr lang="ru-RU" altLang="ru-RU" sz="2400" dirty="0"/>
              <a:t>2. В исключительных случаях, а также в случае направления запроса, предусмотренного частью 2 статьи 10 настоящего Федерального закона, руководитель государственного органа или органа местного самоуправления, должностное лицо либо уполномоченное на то лицо вправе продлить срок рассмотрения обращения не более чем на 30 дней, уведомив о продлении срока его рассмотрения гражданина, направившего обращение.</a:t>
            </a:r>
          </a:p>
          <a:p>
            <a:pPr eaLnBrk="1" hangingPunct="1"/>
            <a:endParaRPr lang="ru-RU" altLang="ru-RU" dirty="0"/>
          </a:p>
        </p:txBody>
      </p:sp>
      <p:pic>
        <p:nvPicPr>
          <p:cNvPr id="1026" name="Picture 2" descr="ÐÐµÑÐ¾ÑÐ½ÑÐµ ÑÐ°ÑÑ Ð¸Ð·Ð¾Ð»Ð¸ÑÐ¾Ð²Ð°Ð½Ð½ÑÐµ Ð½Ð° Ð±ÐµÐ»Ð¾Ð¼ ÑÐ¾Ð½Ðµ. ÐÐµÑÐ¾ÑÐ½ÑÐµ ÑÐ°ÑÑ Ð¸Ð·Ð¾Ð»Ð¸ÑÐ¾Ð²Ð°Ð½Ð½ÑÐµ Ð½Ð° Ð±ÐµÐ»Ð¾Ð¼ ÑÐ¾Ð½Ðµ â ÑÑÐ¾ÐºÐ¾Ð²Ð°Ñ Ð²ÐµÐºÑÐ¾ÑÐ½Ð°Ñ Ð³ÑÐ°ÑÐ¸ÐºÐ° Ð¸ Ð´ÑÑÐ³Ð¸Ðµ Ð¸Ð·Ð¾Ð±ÑÐ°Ð¶ÐµÐ½Ð¸Ñ Ð½Ð° ÑÐµÐ¼Ñ ÐÐµÑÐ¾ÑÐ½ÑÐµ ÑÐ°ÑÑ Ð¡ÑÐ¾ÐºÐ¾Ð²Ð°Ñ ÑÐ¾ÑÐ¾Ð³ÑÐ°ÑÐ¸Ñ">
            <a:extLst>
              <a:ext uri="{FF2B5EF4-FFF2-40B4-BE49-F238E27FC236}">
                <a16:creationId xmlns:a16="http://schemas.microsoft.com/office/drawing/2014/main" xmlns="" id="{81F10F5D-98A0-43A1-A7E9-A1AE4610DCC6}"/>
              </a:ext>
            </a:extLst>
          </p:cNvPr>
          <p:cNvPicPr>
            <a:picLocks noChangeAspect="1" noChangeArrowheads="1"/>
          </p:cNvPicPr>
          <p:nvPr/>
        </p:nvPicPr>
        <p:blipFill rotWithShape="1">
          <a:blip r:embed="rId2" cstate="print">
            <a:clrChange>
              <a:clrFrom>
                <a:srgbClr val="FBFBFB"/>
              </a:clrFrom>
              <a:clrTo>
                <a:srgbClr val="FBFBFB">
                  <a:alpha val="0"/>
                </a:srgbClr>
              </a:clrTo>
            </a:clrChange>
            <a:extLst>
              <a:ext uri="{28A0092B-C50C-407E-A947-70E740481C1C}">
                <a14:useLocalDpi xmlns:a14="http://schemas.microsoft.com/office/drawing/2010/main" xmlns="" val="0"/>
              </a:ext>
            </a:extLst>
          </a:blip>
          <a:srcRect l="18001" r="17843"/>
          <a:stretch/>
        </p:blipFill>
        <p:spPr bwMode="auto">
          <a:xfrm>
            <a:off x="5645833" y="4120857"/>
            <a:ext cx="1626702" cy="2535506"/>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43200000">
                                      <p:cBhvr>
                                        <p:cTn id="6" dur="3250" fill="hold"/>
                                        <p:tgtEl>
                                          <p:spTgt spid="102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66CBA4F-B721-4DA3-8E7A-4539DE64B288}"/>
              </a:ext>
            </a:extLst>
          </p:cNvPr>
          <p:cNvSpPr>
            <a:spLocks noGrp="1"/>
          </p:cNvSpPr>
          <p:nvPr>
            <p:ph type="title"/>
          </p:nvPr>
        </p:nvSpPr>
        <p:spPr/>
        <p:txBody>
          <a:bodyPr>
            <a:normAutofit fontScale="90000"/>
          </a:bodyPr>
          <a:lstStyle/>
          <a:p>
            <a:pPr eaLnBrk="1" hangingPunct="1">
              <a:defRPr/>
            </a:pPr>
            <a:r>
              <a:rPr lang="ru-RU" dirty="0"/>
              <a:t> </a:t>
            </a:r>
            <a:br>
              <a:rPr lang="ru-RU" dirty="0"/>
            </a:br>
            <a:r>
              <a:rPr lang="ru-RU" sz="4400" b="1" dirty="0"/>
              <a:t>Статья 11. Порядок рассмотрения отдельных обращений</a:t>
            </a:r>
            <a:r>
              <a:rPr lang="ru-RU" dirty="0"/>
              <a:t/>
            </a:r>
            <a:br>
              <a:rPr lang="ru-RU" dirty="0"/>
            </a:br>
            <a:endParaRPr lang="ru-RU" dirty="0"/>
          </a:p>
        </p:txBody>
      </p:sp>
      <p:sp>
        <p:nvSpPr>
          <p:cNvPr id="10243" name="Объект 2">
            <a:extLst>
              <a:ext uri="{FF2B5EF4-FFF2-40B4-BE49-F238E27FC236}">
                <a16:creationId xmlns:a16="http://schemas.microsoft.com/office/drawing/2014/main" xmlns="" id="{41F8D40A-8F15-415F-8C68-3DD5BD04CF25}"/>
              </a:ext>
            </a:extLst>
          </p:cNvPr>
          <p:cNvSpPr>
            <a:spLocks noGrp="1" noChangeArrowheads="1"/>
          </p:cNvSpPr>
          <p:nvPr>
            <p:ph idx="1"/>
          </p:nvPr>
        </p:nvSpPr>
        <p:spPr>
          <a:xfrm>
            <a:off x="1069975" y="2120900"/>
            <a:ext cx="10058400" cy="2788725"/>
          </a:xfrm>
        </p:spPr>
        <p:txBody>
          <a:bodyPr/>
          <a:lstStyle/>
          <a:p>
            <a:pPr algn="just" eaLnBrk="1" hangingPunct="1"/>
            <a:r>
              <a:rPr lang="ru-RU" altLang="ru-RU" sz="2400" dirty="0"/>
              <a:t>1. В случае, если в письменном обращении не указаны фамилия гражданина, направившего обращение, или почтовый адрес, по которому должен быть направлен ответ, ответ на обращение не дается. Если в указанном обращении содержатся сведения о подготавливаемом, совершаемом или совершенном противоправном деянии, а также о лице, его подготавливающем, совершающем или совершившем, обращение подлежит направлению в государственный орган в соответствии с его компетенцией.</a:t>
            </a:r>
          </a:p>
          <a:p>
            <a:pPr eaLnBrk="1" hangingPunct="1"/>
            <a:endParaRPr lang="ru-RU" altLang="ru-RU" dirty="0"/>
          </a:p>
        </p:txBody>
      </p:sp>
      <p:pic>
        <p:nvPicPr>
          <p:cNvPr id="10245" name="Picture 5" descr="ÐÐ°ÑÑÐ¸Ð½ÐºÐ¸ Ð¿Ð¾ Ð·Ð°Ð¿ÑÐ¾ÑÑ Ð´Ð°Ð½Ð½ÑÐµ Ð´Ð»Ñ ÑÐµÐ³Ð¸ÑÑÑÐ°ÑÐ¸Ð¸">
            <a:extLst>
              <a:ext uri="{FF2B5EF4-FFF2-40B4-BE49-F238E27FC236}">
                <a16:creationId xmlns:a16="http://schemas.microsoft.com/office/drawing/2014/main" xmlns="" id="{83C44BD2-3982-447B-AE94-E8215144EC38}"/>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069975" y="4909625"/>
            <a:ext cx="2893403" cy="1801340"/>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10245"/>
                                        </p:tgtEl>
                                        <p:attrNameLst>
                                          <p:attrName>style.visibility</p:attrName>
                                        </p:attrNameLst>
                                      </p:cBhvr>
                                      <p:to>
                                        <p:strVal val="visible"/>
                                      </p:to>
                                    </p:set>
                                    <p:animEffect transition="in" filter="wipe(down)">
                                      <p:cBhvr>
                                        <p:cTn id="7" dur="580">
                                          <p:stCondLst>
                                            <p:cond delay="0"/>
                                          </p:stCondLst>
                                        </p:cTn>
                                        <p:tgtEl>
                                          <p:spTgt spid="10245"/>
                                        </p:tgtEl>
                                      </p:cBhvr>
                                    </p:animEffect>
                                    <p:anim calcmode="lin" valueType="num">
                                      <p:cBhvr>
                                        <p:cTn id="8" dur="1822" tmFilter="0,0; 0.14,0.36; 0.43,0.73; 0.71,0.91; 1.0,1.0">
                                          <p:stCondLst>
                                            <p:cond delay="0"/>
                                          </p:stCondLst>
                                        </p:cTn>
                                        <p:tgtEl>
                                          <p:spTgt spid="1024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4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4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4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45"/>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45"/>
                                        </p:tgtEl>
                                      </p:cBhvr>
                                      <p:to x="100000" y="60000"/>
                                    </p:animScale>
                                    <p:animScale>
                                      <p:cBhvr>
                                        <p:cTn id="14" dur="166" decel="50000">
                                          <p:stCondLst>
                                            <p:cond delay="676"/>
                                          </p:stCondLst>
                                        </p:cTn>
                                        <p:tgtEl>
                                          <p:spTgt spid="10245"/>
                                        </p:tgtEl>
                                      </p:cBhvr>
                                      <p:to x="100000" y="100000"/>
                                    </p:animScale>
                                    <p:animScale>
                                      <p:cBhvr>
                                        <p:cTn id="15" dur="26">
                                          <p:stCondLst>
                                            <p:cond delay="1312"/>
                                          </p:stCondLst>
                                        </p:cTn>
                                        <p:tgtEl>
                                          <p:spTgt spid="10245"/>
                                        </p:tgtEl>
                                      </p:cBhvr>
                                      <p:to x="100000" y="80000"/>
                                    </p:animScale>
                                    <p:animScale>
                                      <p:cBhvr>
                                        <p:cTn id="16" dur="166" decel="50000">
                                          <p:stCondLst>
                                            <p:cond delay="1338"/>
                                          </p:stCondLst>
                                        </p:cTn>
                                        <p:tgtEl>
                                          <p:spTgt spid="10245"/>
                                        </p:tgtEl>
                                      </p:cBhvr>
                                      <p:to x="100000" y="100000"/>
                                    </p:animScale>
                                    <p:animScale>
                                      <p:cBhvr>
                                        <p:cTn id="17" dur="26">
                                          <p:stCondLst>
                                            <p:cond delay="1642"/>
                                          </p:stCondLst>
                                        </p:cTn>
                                        <p:tgtEl>
                                          <p:spTgt spid="10245"/>
                                        </p:tgtEl>
                                      </p:cBhvr>
                                      <p:to x="100000" y="90000"/>
                                    </p:animScale>
                                    <p:animScale>
                                      <p:cBhvr>
                                        <p:cTn id="18" dur="166" decel="50000">
                                          <p:stCondLst>
                                            <p:cond delay="1668"/>
                                          </p:stCondLst>
                                        </p:cTn>
                                        <p:tgtEl>
                                          <p:spTgt spid="10245"/>
                                        </p:tgtEl>
                                      </p:cBhvr>
                                      <p:to x="100000" y="100000"/>
                                    </p:animScale>
                                    <p:animScale>
                                      <p:cBhvr>
                                        <p:cTn id="19" dur="26">
                                          <p:stCondLst>
                                            <p:cond delay="1808"/>
                                          </p:stCondLst>
                                        </p:cTn>
                                        <p:tgtEl>
                                          <p:spTgt spid="10245"/>
                                        </p:tgtEl>
                                      </p:cBhvr>
                                      <p:to x="100000" y="95000"/>
                                    </p:animScale>
                                    <p:animScale>
                                      <p:cBhvr>
                                        <p:cTn id="20" dur="166" decel="50000">
                                          <p:stCondLst>
                                            <p:cond delay="1834"/>
                                          </p:stCondLst>
                                        </p:cTn>
                                        <p:tgtEl>
                                          <p:spTgt spid="1024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66CBA4F-B721-4DA3-8E7A-4539DE64B288}"/>
              </a:ext>
            </a:extLst>
          </p:cNvPr>
          <p:cNvSpPr>
            <a:spLocks noGrp="1"/>
          </p:cNvSpPr>
          <p:nvPr>
            <p:ph type="title"/>
          </p:nvPr>
        </p:nvSpPr>
        <p:spPr/>
        <p:txBody>
          <a:bodyPr>
            <a:noAutofit/>
          </a:bodyPr>
          <a:lstStyle/>
          <a:p>
            <a:pPr eaLnBrk="1" hangingPunct="1">
              <a:defRPr/>
            </a:pPr>
            <a:r>
              <a:rPr lang="ru-RU" sz="4000" b="1" dirty="0"/>
              <a:t>Статья 11. Порядок рассмотрения отдельных обращений</a:t>
            </a:r>
            <a:endParaRPr lang="ru-RU" sz="4000" dirty="0"/>
          </a:p>
        </p:txBody>
      </p:sp>
      <p:sp>
        <p:nvSpPr>
          <p:cNvPr id="11267" name="Объект 2">
            <a:extLst>
              <a:ext uri="{FF2B5EF4-FFF2-40B4-BE49-F238E27FC236}">
                <a16:creationId xmlns:a16="http://schemas.microsoft.com/office/drawing/2014/main" xmlns="" id="{B13F33BF-ACCB-402A-913F-745D50373F86}"/>
              </a:ext>
            </a:extLst>
          </p:cNvPr>
          <p:cNvSpPr>
            <a:spLocks noGrp="1" noChangeArrowheads="1"/>
          </p:cNvSpPr>
          <p:nvPr>
            <p:ph idx="1"/>
          </p:nvPr>
        </p:nvSpPr>
        <p:spPr/>
        <p:txBody>
          <a:bodyPr/>
          <a:lstStyle/>
          <a:p>
            <a:pPr algn="just" eaLnBrk="1" hangingPunct="1"/>
            <a:r>
              <a:rPr lang="ru-RU" altLang="ru-RU" sz="2400" dirty="0"/>
              <a:t>2. Обращение, в котором обжалуется судебное решение, в течение семи дней со дня регистрации возвращается гражданину, направившему обращение, с разъяснением порядка обжалования данного судебного решения.</a:t>
            </a:r>
          </a:p>
          <a:p>
            <a:pPr algn="just" eaLnBrk="1" hangingPunct="1"/>
            <a:r>
              <a:rPr lang="ru-RU" altLang="ru-RU" sz="2400" dirty="0"/>
              <a:t>3. Государственный орган, орган местного самоуправления или должностное лицо при получении письменного обращения, в котором содержатся нецензурные либо оскорбительные выражения, угрозы жизни, здоровью и имуществу должностного лица, а также членов его семьи, вправе оставить обращение без ответа по существу поставленных в нем вопросов и сообщить гражданину, направившему обращение, о недопустимости злоупотребления правом.</a:t>
            </a:r>
          </a:p>
          <a:p>
            <a:pPr eaLnBrk="1" hangingPunct="1"/>
            <a:endParaRPr lang="ru-RU" altLang="ru-RU" dirty="0"/>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66CBA4F-B721-4DA3-8E7A-4539DE64B288}"/>
              </a:ext>
            </a:extLst>
          </p:cNvPr>
          <p:cNvSpPr>
            <a:spLocks noGrp="1"/>
          </p:cNvSpPr>
          <p:nvPr>
            <p:ph type="title"/>
          </p:nvPr>
        </p:nvSpPr>
        <p:spPr>
          <a:xfrm>
            <a:off x="1066800" y="385715"/>
            <a:ext cx="10058400" cy="1609725"/>
          </a:xfrm>
        </p:spPr>
        <p:txBody>
          <a:bodyPr>
            <a:noAutofit/>
          </a:bodyPr>
          <a:lstStyle/>
          <a:p>
            <a:pPr eaLnBrk="1" hangingPunct="1">
              <a:defRPr/>
            </a:pPr>
            <a:r>
              <a:rPr lang="ru-RU" sz="4000" b="1" dirty="0"/>
              <a:t>Статья 11. Порядок рассмотрения отдельных обращений</a:t>
            </a:r>
            <a:endParaRPr lang="ru-RU" sz="4000" dirty="0"/>
          </a:p>
        </p:txBody>
      </p:sp>
      <p:sp>
        <p:nvSpPr>
          <p:cNvPr id="12291" name="Объект 2">
            <a:extLst>
              <a:ext uri="{FF2B5EF4-FFF2-40B4-BE49-F238E27FC236}">
                <a16:creationId xmlns:a16="http://schemas.microsoft.com/office/drawing/2014/main" xmlns="" id="{5AD815B0-F424-41CB-B0C8-5D07F204EC47}"/>
              </a:ext>
            </a:extLst>
          </p:cNvPr>
          <p:cNvSpPr>
            <a:spLocks noGrp="1" noChangeArrowheads="1"/>
          </p:cNvSpPr>
          <p:nvPr>
            <p:ph idx="1"/>
          </p:nvPr>
        </p:nvSpPr>
        <p:spPr>
          <a:xfrm>
            <a:off x="511957" y="2120900"/>
            <a:ext cx="5959181" cy="4051300"/>
          </a:xfrm>
        </p:spPr>
        <p:txBody>
          <a:bodyPr/>
          <a:lstStyle/>
          <a:p>
            <a:pPr algn="just" eaLnBrk="1" hangingPunct="1"/>
            <a:r>
              <a:rPr lang="ru-RU" altLang="ru-RU" sz="2400" dirty="0"/>
              <a:t>4. В случае, если текст письменного обращения не поддается прочтению, ответ на обращение не дается и оно не подлежит направлению на рассмотрение в государственный орган, орган местного самоуправления или должностному лицу в соответствии с их компетенцией, о чем в течение семи дней со дня регистрации обращения сообщается гражданину, направившему обращение, если его фамилия и почтовый адрес поддаются прочтению.</a:t>
            </a:r>
            <a:endParaRPr lang="ru-RU" altLang="ru-RU" dirty="0"/>
          </a:p>
        </p:txBody>
      </p:sp>
      <p:pic>
        <p:nvPicPr>
          <p:cNvPr id="12293" name="Picture 5" descr="ÐÐ°ÑÑÐ¸Ð½ÐºÐ¸ Ð¿Ð¾ Ð·Ð°Ð¿ÑÐ¾ÑÑ Ð½ÐµÐ¿Ð¾Ð½ÑÑÐ½ÑÐ¹ Ð¿Ð¾ÑÐµÑÐº">
            <a:extLst>
              <a:ext uri="{FF2B5EF4-FFF2-40B4-BE49-F238E27FC236}">
                <a16:creationId xmlns:a16="http://schemas.microsoft.com/office/drawing/2014/main" xmlns="" id="{5047D8AC-A9CA-4895-B571-2FEAFB884D5A}"/>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865009" y="2242299"/>
            <a:ext cx="4815034" cy="3808501"/>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12293"/>
                                        </p:tgtEl>
                                        <p:attrNameLst>
                                          <p:attrName>style.visibility</p:attrName>
                                        </p:attrNameLst>
                                      </p:cBhvr>
                                      <p:to>
                                        <p:strVal val="visible"/>
                                      </p:to>
                                    </p:set>
                                    <p:animEffect transition="in" filter="wipe(down)">
                                      <p:cBhvr>
                                        <p:cTn id="7" dur="580">
                                          <p:stCondLst>
                                            <p:cond delay="0"/>
                                          </p:stCondLst>
                                        </p:cTn>
                                        <p:tgtEl>
                                          <p:spTgt spid="12293"/>
                                        </p:tgtEl>
                                      </p:cBhvr>
                                    </p:animEffect>
                                    <p:anim calcmode="lin" valueType="num">
                                      <p:cBhvr>
                                        <p:cTn id="8" dur="1822" tmFilter="0,0; 0.14,0.36; 0.43,0.73; 0.71,0.91; 1.0,1.0">
                                          <p:stCondLst>
                                            <p:cond delay="0"/>
                                          </p:stCondLst>
                                        </p:cTn>
                                        <p:tgtEl>
                                          <p:spTgt spid="1229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229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229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229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2293"/>
                                        </p:tgtEl>
                                        <p:attrNameLst>
                                          <p:attrName>ppt_y</p:attrName>
                                        </p:attrNameLst>
                                      </p:cBhvr>
                                      <p:tavLst>
                                        <p:tav tm="0" fmla="#ppt_y-sin(pi*$)/81">
                                          <p:val>
                                            <p:fltVal val="0"/>
                                          </p:val>
                                        </p:tav>
                                        <p:tav tm="100000">
                                          <p:val>
                                            <p:fltVal val="1"/>
                                          </p:val>
                                        </p:tav>
                                      </p:tavLst>
                                    </p:anim>
                                    <p:animScale>
                                      <p:cBhvr>
                                        <p:cTn id="13" dur="26">
                                          <p:stCondLst>
                                            <p:cond delay="650"/>
                                          </p:stCondLst>
                                        </p:cTn>
                                        <p:tgtEl>
                                          <p:spTgt spid="12293"/>
                                        </p:tgtEl>
                                      </p:cBhvr>
                                      <p:to x="100000" y="60000"/>
                                    </p:animScale>
                                    <p:animScale>
                                      <p:cBhvr>
                                        <p:cTn id="14" dur="166" decel="50000">
                                          <p:stCondLst>
                                            <p:cond delay="676"/>
                                          </p:stCondLst>
                                        </p:cTn>
                                        <p:tgtEl>
                                          <p:spTgt spid="12293"/>
                                        </p:tgtEl>
                                      </p:cBhvr>
                                      <p:to x="100000" y="100000"/>
                                    </p:animScale>
                                    <p:animScale>
                                      <p:cBhvr>
                                        <p:cTn id="15" dur="26">
                                          <p:stCondLst>
                                            <p:cond delay="1312"/>
                                          </p:stCondLst>
                                        </p:cTn>
                                        <p:tgtEl>
                                          <p:spTgt spid="12293"/>
                                        </p:tgtEl>
                                      </p:cBhvr>
                                      <p:to x="100000" y="80000"/>
                                    </p:animScale>
                                    <p:animScale>
                                      <p:cBhvr>
                                        <p:cTn id="16" dur="166" decel="50000">
                                          <p:stCondLst>
                                            <p:cond delay="1338"/>
                                          </p:stCondLst>
                                        </p:cTn>
                                        <p:tgtEl>
                                          <p:spTgt spid="12293"/>
                                        </p:tgtEl>
                                      </p:cBhvr>
                                      <p:to x="100000" y="100000"/>
                                    </p:animScale>
                                    <p:animScale>
                                      <p:cBhvr>
                                        <p:cTn id="17" dur="26">
                                          <p:stCondLst>
                                            <p:cond delay="1642"/>
                                          </p:stCondLst>
                                        </p:cTn>
                                        <p:tgtEl>
                                          <p:spTgt spid="12293"/>
                                        </p:tgtEl>
                                      </p:cBhvr>
                                      <p:to x="100000" y="90000"/>
                                    </p:animScale>
                                    <p:animScale>
                                      <p:cBhvr>
                                        <p:cTn id="18" dur="166" decel="50000">
                                          <p:stCondLst>
                                            <p:cond delay="1668"/>
                                          </p:stCondLst>
                                        </p:cTn>
                                        <p:tgtEl>
                                          <p:spTgt spid="12293"/>
                                        </p:tgtEl>
                                      </p:cBhvr>
                                      <p:to x="100000" y="100000"/>
                                    </p:animScale>
                                    <p:animScale>
                                      <p:cBhvr>
                                        <p:cTn id="19" dur="26">
                                          <p:stCondLst>
                                            <p:cond delay="1808"/>
                                          </p:stCondLst>
                                        </p:cTn>
                                        <p:tgtEl>
                                          <p:spTgt spid="12293"/>
                                        </p:tgtEl>
                                      </p:cBhvr>
                                      <p:to x="100000" y="95000"/>
                                    </p:animScale>
                                    <p:animScale>
                                      <p:cBhvr>
                                        <p:cTn id="20" dur="166" decel="50000">
                                          <p:stCondLst>
                                            <p:cond delay="1834"/>
                                          </p:stCondLst>
                                        </p:cTn>
                                        <p:tgtEl>
                                          <p:spTgt spid="1229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5D576F7F-148D-46E5-AA34-C68602EE5368}"/>
              </a:ext>
            </a:extLst>
          </p:cNvPr>
          <p:cNvSpPr>
            <a:spLocks noGrp="1"/>
          </p:cNvSpPr>
          <p:nvPr>
            <p:ph type="title"/>
          </p:nvPr>
        </p:nvSpPr>
        <p:spPr/>
        <p:txBody>
          <a:bodyPr>
            <a:noAutofit/>
          </a:bodyPr>
          <a:lstStyle/>
          <a:p>
            <a:r>
              <a:rPr lang="ru-RU" sz="4000" b="1" dirty="0"/>
              <a:t>Статья 11. Порядок рассмотрения отдельных обращений</a:t>
            </a:r>
            <a:endParaRPr lang="ru-RU" sz="4000" dirty="0"/>
          </a:p>
        </p:txBody>
      </p:sp>
      <p:sp>
        <p:nvSpPr>
          <p:cNvPr id="3" name="Объект 2">
            <a:extLst>
              <a:ext uri="{FF2B5EF4-FFF2-40B4-BE49-F238E27FC236}">
                <a16:creationId xmlns:a16="http://schemas.microsoft.com/office/drawing/2014/main" xmlns="" id="{67480C0D-4AEF-4FB9-B372-33DF250EA896}"/>
              </a:ext>
            </a:extLst>
          </p:cNvPr>
          <p:cNvSpPr>
            <a:spLocks noGrp="1"/>
          </p:cNvSpPr>
          <p:nvPr>
            <p:ph idx="1"/>
          </p:nvPr>
        </p:nvSpPr>
        <p:spPr>
          <a:xfrm>
            <a:off x="280524" y="1528519"/>
            <a:ext cx="5537298" cy="3235569"/>
          </a:xfrm>
        </p:spPr>
        <p:txBody>
          <a:bodyPr/>
          <a:lstStyle/>
          <a:p>
            <a:pPr marL="0" indent="0" algn="just" eaLnBrk="1" hangingPunct="1">
              <a:buNone/>
            </a:pPr>
            <a:endParaRPr lang="ru-RU" altLang="ru-RU" sz="2400" dirty="0"/>
          </a:p>
          <a:p>
            <a:pPr algn="just" eaLnBrk="1" hangingPunct="1"/>
            <a:r>
              <a:rPr lang="ru-RU" altLang="ru-RU" sz="2400" dirty="0"/>
              <a:t>4.1. В случае, если текст письменного обращения не позволяет определить суть предложения, заявления или жалобы, ответ на обращение не дается и оно не подлежит направлению на рассмотрение в государственный орган, орган местного самоуправления или должностному лицу в соответствии с их компетенцией, о чем в течение семи дней со дня регистрации обращения сообщается гражданину, направившему обращение.</a:t>
            </a:r>
          </a:p>
          <a:p>
            <a:endParaRPr lang="ru-RU" dirty="0"/>
          </a:p>
        </p:txBody>
      </p:sp>
      <p:pic>
        <p:nvPicPr>
          <p:cNvPr id="38914" name="Picture 2" descr="ÐÐ°ÑÑÐ¸Ð½ÐºÐ¸ Ð¿Ð¾ Ð·Ð°Ð¿ÑÐ¾ÑÑ Ð±ÐµÑÑÐ¼ÑÑÐ»ÐµÐ½ÑÐ¹ Ð½Ð°Ð±Ð¾Ñ ÑÐ»Ð¾Ð²">
            <a:extLst>
              <a:ext uri="{FF2B5EF4-FFF2-40B4-BE49-F238E27FC236}">
                <a16:creationId xmlns:a16="http://schemas.microsoft.com/office/drawing/2014/main" xmlns="" id="{AF59FE61-A29E-417E-8884-7045BA90C6DA}"/>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096000" y="3138244"/>
            <a:ext cx="5537298" cy="308785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4517948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2000" tmFilter="0, 0; .2, .5; .8, .5; 1, 0"/>
                                        <p:tgtEl>
                                          <p:spTgt spid="38914"/>
                                        </p:tgtEl>
                                      </p:cBhvr>
                                    </p:animEffect>
                                    <p:animScale>
                                      <p:cBhvr>
                                        <p:cTn id="7" dur="1000" autoRev="1" fill="hold"/>
                                        <p:tgtEl>
                                          <p:spTgt spid="3891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66CBA4F-B721-4DA3-8E7A-4539DE64B288}"/>
              </a:ext>
            </a:extLst>
          </p:cNvPr>
          <p:cNvSpPr>
            <a:spLocks noGrp="1"/>
          </p:cNvSpPr>
          <p:nvPr>
            <p:ph type="title"/>
          </p:nvPr>
        </p:nvSpPr>
        <p:spPr>
          <a:xfrm>
            <a:off x="1066800" y="245038"/>
            <a:ext cx="10058400" cy="1609725"/>
          </a:xfrm>
        </p:spPr>
        <p:txBody>
          <a:bodyPr>
            <a:noAutofit/>
          </a:bodyPr>
          <a:lstStyle/>
          <a:p>
            <a:pPr eaLnBrk="1" hangingPunct="1">
              <a:defRPr/>
            </a:pPr>
            <a:r>
              <a:rPr lang="ru-RU" sz="4000" b="1" dirty="0"/>
              <a:t>Статья 11. Порядок рассмотрения отдельных обращений</a:t>
            </a:r>
            <a:endParaRPr lang="ru-RU" sz="4000" dirty="0"/>
          </a:p>
        </p:txBody>
      </p:sp>
      <p:sp>
        <p:nvSpPr>
          <p:cNvPr id="13315" name="Объект 2">
            <a:extLst>
              <a:ext uri="{FF2B5EF4-FFF2-40B4-BE49-F238E27FC236}">
                <a16:creationId xmlns:a16="http://schemas.microsoft.com/office/drawing/2014/main" xmlns="" id="{614F687B-CADE-42C7-A980-BBDEC9DE5C67}"/>
              </a:ext>
            </a:extLst>
          </p:cNvPr>
          <p:cNvSpPr>
            <a:spLocks noGrp="1" noChangeArrowheads="1"/>
          </p:cNvSpPr>
          <p:nvPr>
            <p:ph idx="1"/>
          </p:nvPr>
        </p:nvSpPr>
        <p:spPr>
          <a:xfrm>
            <a:off x="1066800" y="1854763"/>
            <a:ext cx="10058400" cy="4051300"/>
          </a:xfrm>
        </p:spPr>
        <p:txBody>
          <a:bodyPr/>
          <a:lstStyle/>
          <a:p>
            <a:pPr algn="just" eaLnBrk="1" hangingPunct="1"/>
            <a:r>
              <a:rPr lang="ru-RU" altLang="ru-RU" sz="2400" dirty="0"/>
              <a:t>5. В случае, если в письменном обращении гражданина содержится вопрос, на который ему неоднократно давались письменные ответы по существу в связи с ранее направляемыми обращениями, и при этом в обращении не приводятся новые доводы или обстоятельства, руководитель государственного органа или органа местного самоуправления, должностное лицо либо уполномоченное на то лицо вправе принять решение о безосновательности очередного обращения и прекращении переписки с гражданином по данному вопросу при условии, что указанное обращение и ранее направляемые обращения направлялись в один и тот же государственный орган, орган местного самоуправления или одному и тому же должностному лицу. О данном решении уведомляется гражданин, направивший обращение.</a:t>
            </a:r>
          </a:p>
          <a:p>
            <a:pPr eaLnBrk="1" hangingPunct="1"/>
            <a:endParaRPr lang="ru-RU" altLang="ru-RU" dirty="0"/>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xmlns="" id="{47ECB480-7AE2-49D2-8793-EC66C0CEFACB}"/>
              </a:ext>
            </a:extLst>
          </p:cNvPr>
          <p:cNvSpPr/>
          <p:nvPr/>
        </p:nvSpPr>
        <p:spPr>
          <a:xfrm>
            <a:off x="1050386" y="601786"/>
            <a:ext cx="10161565" cy="830997"/>
          </a:xfrm>
          <a:prstGeom prst="rect">
            <a:avLst/>
          </a:prstGeom>
        </p:spPr>
        <p:txBody>
          <a:bodyPr wrap="square">
            <a:spAutoFit/>
          </a:bodyPr>
          <a:lstStyle/>
          <a:p>
            <a:pPr algn="just" eaLnBrk="1" hangingPunct="1"/>
            <a:r>
              <a:rPr lang="ru-RU" altLang="ru-RU" sz="2400" dirty="0"/>
              <a:t>О данном решении уведомляется гражданин, направивший обращение.</a:t>
            </a:r>
          </a:p>
        </p:txBody>
      </p:sp>
      <p:pic>
        <p:nvPicPr>
          <p:cNvPr id="9" name="Picture 2" descr="http://oxtour.kz/wp-content/uploads/924_image-1024x655.jpg">
            <a:extLst>
              <a:ext uri="{FF2B5EF4-FFF2-40B4-BE49-F238E27FC236}">
                <a16:creationId xmlns:a16="http://schemas.microsoft.com/office/drawing/2014/main" xmlns="" id="{5CF175DB-6F6A-441B-A8F5-DBA53F12F16C}"/>
              </a:ext>
            </a:extLst>
          </p:cNvPr>
          <p:cNvPicPr>
            <a:picLocks noChangeAspect="1" noChangeArrowheads="1"/>
          </p:cNvPicPr>
          <p:nvPr/>
        </p:nvPicPr>
        <p:blipFill>
          <a:blip r:embed="rId2">
            <a:clrChange>
              <a:clrFrom>
                <a:srgbClr val="F1F1F1"/>
              </a:clrFrom>
              <a:clrTo>
                <a:srgbClr val="F1F1F1">
                  <a:alpha val="0"/>
                </a:srgbClr>
              </a:clrTo>
            </a:clrChange>
            <a:extLst>
              <a:ext uri="{28A0092B-C50C-407E-A947-70E740481C1C}">
                <a14:useLocalDpi xmlns:a14="http://schemas.microsoft.com/office/drawing/2010/main" xmlns="" val="0"/>
              </a:ext>
            </a:extLst>
          </a:blip>
          <a:srcRect/>
          <a:stretch>
            <a:fillRect/>
          </a:stretch>
        </p:blipFill>
        <p:spPr bwMode="auto">
          <a:xfrm>
            <a:off x="1050386" y="2318750"/>
            <a:ext cx="3366867" cy="2153611"/>
          </a:xfrm>
          <a:prstGeom prst="rect">
            <a:avLst/>
          </a:prstGeom>
          <a:noFill/>
          <a:extLst>
            <a:ext uri="{909E8E84-426E-40DD-AFC4-6F175D3DCCD1}">
              <a14:hiddenFill xmlns:a14="http://schemas.microsoft.com/office/drawing/2010/main" xmlns="">
                <a:solidFill>
                  <a:srgbClr val="FFFFFF"/>
                </a:solidFill>
              </a14:hiddenFill>
            </a:ext>
          </a:extLst>
        </p:spPr>
      </p:pic>
      <p:pic>
        <p:nvPicPr>
          <p:cNvPr id="14" name="Picture 2" descr="http://oxtour.kz/wp-content/uploads/924_image-1024x655.jpg">
            <a:extLst>
              <a:ext uri="{FF2B5EF4-FFF2-40B4-BE49-F238E27FC236}">
                <a16:creationId xmlns:a16="http://schemas.microsoft.com/office/drawing/2014/main" xmlns="" id="{F7A0CAD0-421B-4A7A-8217-5E71B6EDDB5A}"/>
              </a:ext>
            </a:extLst>
          </p:cNvPr>
          <p:cNvPicPr>
            <a:picLocks noChangeAspect="1" noChangeArrowheads="1"/>
          </p:cNvPicPr>
          <p:nvPr/>
        </p:nvPicPr>
        <p:blipFill>
          <a:blip r:embed="rId2">
            <a:clrChange>
              <a:clrFrom>
                <a:srgbClr val="F1F1F1"/>
              </a:clrFrom>
              <a:clrTo>
                <a:srgbClr val="F1F1F1">
                  <a:alpha val="0"/>
                </a:srgbClr>
              </a:clrTo>
            </a:clrChange>
            <a:extLst>
              <a:ext uri="{28A0092B-C50C-407E-A947-70E740481C1C}">
                <a14:useLocalDpi xmlns:a14="http://schemas.microsoft.com/office/drawing/2010/main" xmlns="" val="0"/>
              </a:ext>
            </a:extLst>
          </a:blip>
          <a:srcRect/>
          <a:stretch>
            <a:fillRect/>
          </a:stretch>
        </p:blipFill>
        <p:spPr bwMode="auto">
          <a:xfrm>
            <a:off x="4691574" y="1496700"/>
            <a:ext cx="3366867" cy="2153611"/>
          </a:xfrm>
          <a:prstGeom prst="rect">
            <a:avLst/>
          </a:prstGeom>
          <a:noFill/>
          <a:extLst>
            <a:ext uri="{909E8E84-426E-40DD-AFC4-6F175D3DCCD1}">
              <a14:hiddenFill xmlns:a14="http://schemas.microsoft.com/office/drawing/2010/main" xmlns="">
                <a:solidFill>
                  <a:srgbClr val="FFFFFF"/>
                </a:solidFill>
              </a14:hiddenFill>
            </a:ext>
          </a:extLst>
        </p:spPr>
      </p:pic>
      <p:pic>
        <p:nvPicPr>
          <p:cNvPr id="15" name="Picture 2" descr="http://oxtour.kz/wp-content/uploads/924_image-1024x655.jpg">
            <a:extLst>
              <a:ext uri="{FF2B5EF4-FFF2-40B4-BE49-F238E27FC236}">
                <a16:creationId xmlns:a16="http://schemas.microsoft.com/office/drawing/2014/main" xmlns="" id="{C4E62C90-9A19-45BB-9BBF-8E791922F774}"/>
              </a:ext>
            </a:extLst>
          </p:cNvPr>
          <p:cNvPicPr>
            <a:picLocks noChangeAspect="1" noChangeArrowheads="1"/>
          </p:cNvPicPr>
          <p:nvPr/>
        </p:nvPicPr>
        <p:blipFill>
          <a:blip r:embed="rId2">
            <a:clrChange>
              <a:clrFrom>
                <a:srgbClr val="F1F1F1"/>
              </a:clrFrom>
              <a:clrTo>
                <a:srgbClr val="F1F1F1">
                  <a:alpha val="0"/>
                </a:srgbClr>
              </a:clrTo>
            </a:clrChange>
            <a:extLst>
              <a:ext uri="{28A0092B-C50C-407E-A947-70E740481C1C}">
                <a14:useLocalDpi xmlns:a14="http://schemas.microsoft.com/office/drawing/2010/main" xmlns="" val="0"/>
              </a:ext>
            </a:extLst>
          </a:blip>
          <a:srcRect/>
          <a:stretch>
            <a:fillRect/>
          </a:stretch>
        </p:blipFill>
        <p:spPr bwMode="auto">
          <a:xfrm>
            <a:off x="5085469" y="4284494"/>
            <a:ext cx="3366867" cy="2153611"/>
          </a:xfrm>
          <a:prstGeom prst="rect">
            <a:avLst/>
          </a:prstGeom>
          <a:noFill/>
          <a:extLst>
            <a:ext uri="{909E8E84-426E-40DD-AFC4-6F175D3DCCD1}">
              <a14:hiddenFill xmlns:a14="http://schemas.microsoft.com/office/drawing/2010/main" xmlns="">
                <a:solidFill>
                  <a:srgbClr val="FFFFFF"/>
                </a:solidFill>
              </a14:hiddenFill>
            </a:ext>
          </a:extLst>
        </p:spPr>
      </p:pic>
      <p:pic>
        <p:nvPicPr>
          <p:cNvPr id="16" name="Picture 2" descr="http://oxtour.kz/wp-content/uploads/924_image-1024x655.jpg">
            <a:extLst>
              <a:ext uri="{FF2B5EF4-FFF2-40B4-BE49-F238E27FC236}">
                <a16:creationId xmlns:a16="http://schemas.microsoft.com/office/drawing/2014/main" xmlns="" id="{C25041C0-055C-41C1-AB13-54C0D7C9AC0A}"/>
              </a:ext>
            </a:extLst>
          </p:cNvPr>
          <p:cNvPicPr>
            <a:picLocks noChangeAspect="1" noChangeArrowheads="1"/>
          </p:cNvPicPr>
          <p:nvPr/>
        </p:nvPicPr>
        <p:blipFill>
          <a:blip r:embed="rId2">
            <a:clrChange>
              <a:clrFrom>
                <a:srgbClr val="F1F1F1"/>
              </a:clrFrom>
              <a:clrTo>
                <a:srgbClr val="F1F1F1">
                  <a:alpha val="0"/>
                </a:srgbClr>
              </a:clrTo>
            </a:clrChange>
            <a:extLst>
              <a:ext uri="{28A0092B-C50C-407E-A947-70E740481C1C}">
                <a14:useLocalDpi xmlns:a14="http://schemas.microsoft.com/office/drawing/2010/main" xmlns="" val="0"/>
              </a:ext>
            </a:extLst>
          </a:blip>
          <a:srcRect/>
          <a:stretch>
            <a:fillRect/>
          </a:stretch>
        </p:blipFill>
        <p:spPr bwMode="auto">
          <a:xfrm>
            <a:off x="175845" y="4472361"/>
            <a:ext cx="3366867" cy="2153611"/>
          </a:xfrm>
          <a:prstGeom prst="rect">
            <a:avLst/>
          </a:prstGeom>
          <a:noFill/>
          <a:extLst>
            <a:ext uri="{909E8E84-426E-40DD-AFC4-6F175D3DCCD1}">
              <a14:hiddenFill xmlns:a14="http://schemas.microsoft.com/office/drawing/2010/main" xmlns="">
                <a:solidFill>
                  <a:srgbClr val="FFFFFF"/>
                </a:solidFill>
              </a14:hiddenFill>
            </a:ext>
          </a:extLst>
        </p:spPr>
      </p:pic>
      <p:pic>
        <p:nvPicPr>
          <p:cNvPr id="17" name="Picture 2" descr="http://oxtour.kz/wp-content/uploads/924_image-1024x655.jpg">
            <a:extLst>
              <a:ext uri="{FF2B5EF4-FFF2-40B4-BE49-F238E27FC236}">
                <a16:creationId xmlns:a16="http://schemas.microsoft.com/office/drawing/2014/main" xmlns="" id="{73EB6531-0575-4390-B3F0-B739BCF790D4}"/>
              </a:ext>
            </a:extLst>
          </p:cNvPr>
          <p:cNvPicPr>
            <a:picLocks noChangeAspect="1" noChangeArrowheads="1"/>
          </p:cNvPicPr>
          <p:nvPr/>
        </p:nvPicPr>
        <p:blipFill>
          <a:blip r:embed="rId2">
            <a:clrChange>
              <a:clrFrom>
                <a:srgbClr val="F1F1F1"/>
              </a:clrFrom>
              <a:clrTo>
                <a:srgbClr val="F1F1F1">
                  <a:alpha val="0"/>
                </a:srgbClr>
              </a:clrTo>
            </a:clrChange>
            <a:extLst>
              <a:ext uri="{28A0092B-C50C-407E-A947-70E740481C1C}">
                <a14:useLocalDpi xmlns:a14="http://schemas.microsoft.com/office/drawing/2010/main" xmlns="" val="0"/>
              </a:ext>
            </a:extLst>
          </a:blip>
          <a:srcRect/>
          <a:stretch>
            <a:fillRect/>
          </a:stretch>
        </p:blipFill>
        <p:spPr bwMode="auto">
          <a:xfrm>
            <a:off x="8263595" y="3429000"/>
            <a:ext cx="3366867" cy="215361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85122515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100" fill="hold">
                                          <p:stCondLst>
                                            <p:cond delay="0"/>
                                          </p:stCondLst>
                                        </p:cTn>
                                        <p:tgtEl>
                                          <p:spTgt spid="9"/>
                                        </p:tgtEl>
                                        <p:attrNameLst>
                                          <p:attrName>r</p:attrName>
                                        </p:attrNameLst>
                                      </p:cBhvr>
                                    </p:animRot>
                                    <p:animRot by="-240000">
                                      <p:cBhvr>
                                        <p:cTn id="7" dur="200" fill="hold">
                                          <p:stCondLst>
                                            <p:cond delay="200"/>
                                          </p:stCondLst>
                                        </p:cTn>
                                        <p:tgtEl>
                                          <p:spTgt spid="9"/>
                                        </p:tgtEl>
                                        <p:attrNameLst>
                                          <p:attrName>r</p:attrName>
                                        </p:attrNameLst>
                                      </p:cBhvr>
                                    </p:animRot>
                                    <p:animRot by="240000">
                                      <p:cBhvr>
                                        <p:cTn id="8" dur="200" fill="hold">
                                          <p:stCondLst>
                                            <p:cond delay="400"/>
                                          </p:stCondLst>
                                        </p:cTn>
                                        <p:tgtEl>
                                          <p:spTgt spid="9"/>
                                        </p:tgtEl>
                                        <p:attrNameLst>
                                          <p:attrName>r</p:attrName>
                                        </p:attrNameLst>
                                      </p:cBhvr>
                                    </p:animRot>
                                    <p:animRot by="-240000">
                                      <p:cBhvr>
                                        <p:cTn id="9" dur="200" fill="hold">
                                          <p:stCondLst>
                                            <p:cond delay="600"/>
                                          </p:stCondLst>
                                        </p:cTn>
                                        <p:tgtEl>
                                          <p:spTgt spid="9"/>
                                        </p:tgtEl>
                                        <p:attrNameLst>
                                          <p:attrName>r</p:attrName>
                                        </p:attrNameLst>
                                      </p:cBhvr>
                                    </p:animRot>
                                    <p:animRot by="120000">
                                      <p:cBhvr>
                                        <p:cTn id="10" dur="200" fill="hold">
                                          <p:stCondLst>
                                            <p:cond delay="800"/>
                                          </p:stCondLst>
                                        </p:cTn>
                                        <p:tgtEl>
                                          <p:spTgt spid="9"/>
                                        </p:tgtEl>
                                        <p:attrNameLst>
                                          <p:attrName>r</p:attrName>
                                        </p:attrNameLst>
                                      </p:cBhvr>
                                    </p:animRot>
                                  </p:childTnLst>
                                </p:cTn>
                              </p:par>
                              <p:par>
                                <p:cTn id="11" presetID="32" presetClass="emph" presetSubtype="0" fill="hold" nodeType="withEffect">
                                  <p:stCondLst>
                                    <p:cond delay="0"/>
                                  </p:stCondLst>
                                  <p:childTnLst>
                                    <p:animRot by="120000">
                                      <p:cBhvr>
                                        <p:cTn id="12" dur="100" fill="hold">
                                          <p:stCondLst>
                                            <p:cond delay="0"/>
                                          </p:stCondLst>
                                        </p:cTn>
                                        <p:tgtEl>
                                          <p:spTgt spid="14"/>
                                        </p:tgtEl>
                                        <p:attrNameLst>
                                          <p:attrName>r</p:attrName>
                                        </p:attrNameLst>
                                      </p:cBhvr>
                                    </p:animRot>
                                    <p:animRot by="-240000">
                                      <p:cBhvr>
                                        <p:cTn id="13" dur="200" fill="hold">
                                          <p:stCondLst>
                                            <p:cond delay="200"/>
                                          </p:stCondLst>
                                        </p:cTn>
                                        <p:tgtEl>
                                          <p:spTgt spid="14"/>
                                        </p:tgtEl>
                                        <p:attrNameLst>
                                          <p:attrName>r</p:attrName>
                                        </p:attrNameLst>
                                      </p:cBhvr>
                                    </p:animRot>
                                    <p:animRot by="240000">
                                      <p:cBhvr>
                                        <p:cTn id="14" dur="200" fill="hold">
                                          <p:stCondLst>
                                            <p:cond delay="400"/>
                                          </p:stCondLst>
                                        </p:cTn>
                                        <p:tgtEl>
                                          <p:spTgt spid="14"/>
                                        </p:tgtEl>
                                        <p:attrNameLst>
                                          <p:attrName>r</p:attrName>
                                        </p:attrNameLst>
                                      </p:cBhvr>
                                    </p:animRot>
                                    <p:animRot by="-240000">
                                      <p:cBhvr>
                                        <p:cTn id="15" dur="200" fill="hold">
                                          <p:stCondLst>
                                            <p:cond delay="600"/>
                                          </p:stCondLst>
                                        </p:cTn>
                                        <p:tgtEl>
                                          <p:spTgt spid="14"/>
                                        </p:tgtEl>
                                        <p:attrNameLst>
                                          <p:attrName>r</p:attrName>
                                        </p:attrNameLst>
                                      </p:cBhvr>
                                    </p:animRot>
                                    <p:animRot by="120000">
                                      <p:cBhvr>
                                        <p:cTn id="16" dur="200" fill="hold">
                                          <p:stCondLst>
                                            <p:cond delay="800"/>
                                          </p:stCondLst>
                                        </p:cTn>
                                        <p:tgtEl>
                                          <p:spTgt spid="14"/>
                                        </p:tgtEl>
                                        <p:attrNameLst>
                                          <p:attrName>r</p:attrName>
                                        </p:attrNameLst>
                                      </p:cBhvr>
                                    </p:animRot>
                                  </p:childTnLst>
                                </p:cTn>
                              </p:par>
                              <p:par>
                                <p:cTn id="17" presetID="32" presetClass="emph" presetSubtype="0" fill="hold" nodeType="withEffect">
                                  <p:stCondLst>
                                    <p:cond delay="0"/>
                                  </p:stCondLst>
                                  <p:childTnLst>
                                    <p:animRot by="120000">
                                      <p:cBhvr>
                                        <p:cTn id="18" dur="100" fill="hold">
                                          <p:stCondLst>
                                            <p:cond delay="0"/>
                                          </p:stCondLst>
                                        </p:cTn>
                                        <p:tgtEl>
                                          <p:spTgt spid="15"/>
                                        </p:tgtEl>
                                        <p:attrNameLst>
                                          <p:attrName>r</p:attrName>
                                        </p:attrNameLst>
                                      </p:cBhvr>
                                    </p:animRot>
                                    <p:animRot by="-240000">
                                      <p:cBhvr>
                                        <p:cTn id="19" dur="200" fill="hold">
                                          <p:stCondLst>
                                            <p:cond delay="200"/>
                                          </p:stCondLst>
                                        </p:cTn>
                                        <p:tgtEl>
                                          <p:spTgt spid="15"/>
                                        </p:tgtEl>
                                        <p:attrNameLst>
                                          <p:attrName>r</p:attrName>
                                        </p:attrNameLst>
                                      </p:cBhvr>
                                    </p:animRot>
                                    <p:animRot by="240000">
                                      <p:cBhvr>
                                        <p:cTn id="20" dur="200" fill="hold">
                                          <p:stCondLst>
                                            <p:cond delay="400"/>
                                          </p:stCondLst>
                                        </p:cTn>
                                        <p:tgtEl>
                                          <p:spTgt spid="15"/>
                                        </p:tgtEl>
                                        <p:attrNameLst>
                                          <p:attrName>r</p:attrName>
                                        </p:attrNameLst>
                                      </p:cBhvr>
                                    </p:animRot>
                                    <p:animRot by="-240000">
                                      <p:cBhvr>
                                        <p:cTn id="21" dur="200" fill="hold">
                                          <p:stCondLst>
                                            <p:cond delay="600"/>
                                          </p:stCondLst>
                                        </p:cTn>
                                        <p:tgtEl>
                                          <p:spTgt spid="15"/>
                                        </p:tgtEl>
                                        <p:attrNameLst>
                                          <p:attrName>r</p:attrName>
                                        </p:attrNameLst>
                                      </p:cBhvr>
                                    </p:animRot>
                                    <p:animRot by="120000">
                                      <p:cBhvr>
                                        <p:cTn id="22" dur="200" fill="hold">
                                          <p:stCondLst>
                                            <p:cond delay="800"/>
                                          </p:stCondLst>
                                        </p:cTn>
                                        <p:tgtEl>
                                          <p:spTgt spid="15"/>
                                        </p:tgtEl>
                                        <p:attrNameLst>
                                          <p:attrName>r</p:attrName>
                                        </p:attrNameLst>
                                      </p:cBhvr>
                                    </p:animRot>
                                  </p:childTnLst>
                                </p:cTn>
                              </p:par>
                              <p:par>
                                <p:cTn id="23" presetID="32" presetClass="emph" presetSubtype="0" fill="hold" nodeType="withEffect">
                                  <p:stCondLst>
                                    <p:cond delay="0"/>
                                  </p:stCondLst>
                                  <p:childTnLst>
                                    <p:animRot by="120000">
                                      <p:cBhvr>
                                        <p:cTn id="24" dur="100" fill="hold">
                                          <p:stCondLst>
                                            <p:cond delay="0"/>
                                          </p:stCondLst>
                                        </p:cTn>
                                        <p:tgtEl>
                                          <p:spTgt spid="16"/>
                                        </p:tgtEl>
                                        <p:attrNameLst>
                                          <p:attrName>r</p:attrName>
                                        </p:attrNameLst>
                                      </p:cBhvr>
                                    </p:animRot>
                                    <p:animRot by="-240000">
                                      <p:cBhvr>
                                        <p:cTn id="25" dur="200" fill="hold">
                                          <p:stCondLst>
                                            <p:cond delay="200"/>
                                          </p:stCondLst>
                                        </p:cTn>
                                        <p:tgtEl>
                                          <p:spTgt spid="16"/>
                                        </p:tgtEl>
                                        <p:attrNameLst>
                                          <p:attrName>r</p:attrName>
                                        </p:attrNameLst>
                                      </p:cBhvr>
                                    </p:animRot>
                                    <p:animRot by="240000">
                                      <p:cBhvr>
                                        <p:cTn id="26" dur="200" fill="hold">
                                          <p:stCondLst>
                                            <p:cond delay="400"/>
                                          </p:stCondLst>
                                        </p:cTn>
                                        <p:tgtEl>
                                          <p:spTgt spid="16"/>
                                        </p:tgtEl>
                                        <p:attrNameLst>
                                          <p:attrName>r</p:attrName>
                                        </p:attrNameLst>
                                      </p:cBhvr>
                                    </p:animRot>
                                    <p:animRot by="-240000">
                                      <p:cBhvr>
                                        <p:cTn id="27" dur="200" fill="hold">
                                          <p:stCondLst>
                                            <p:cond delay="600"/>
                                          </p:stCondLst>
                                        </p:cTn>
                                        <p:tgtEl>
                                          <p:spTgt spid="16"/>
                                        </p:tgtEl>
                                        <p:attrNameLst>
                                          <p:attrName>r</p:attrName>
                                        </p:attrNameLst>
                                      </p:cBhvr>
                                    </p:animRot>
                                    <p:animRot by="120000">
                                      <p:cBhvr>
                                        <p:cTn id="28" dur="200" fill="hold">
                                          <p:stCondLst>
                                            <p:cond delay="800"/>
                                          </p:stCondLst>
                                        </p:cTn>
                                        <p:tgtEl>
                                          <p:spTgt spid="16"/>
                                        </p:tgtEl>
                                        <p:attrNameLst>
                                          <p:attrName>r</p:attrName>
                                        </p:attrNameLst>
                                      </p:cBhvr>
                                    </p:animRot>
                                  </p:childTnLst>
                                </p:cTn>
                              </p:par>
                              <p:par>
                                <p:cTn id="29" presetID="32" presetClass="emph" presetSubtype="0" fill="hold" nodeType="withEffect">
                                  <p:stCondLst>
                                    <p:cond delay="0"/>
                                  </p:stCondLst>
                                  <p:childTnLst>
                                    <p:animRot by="120000">
                                      <p:cBhvr>
                                        <p:cTn id="30" dur="100" fill="hold">
                                          <p:stCondLst>
                                            <p:cond delay="0"/>
                                          </p:stCondLst>
                                        </p:cTn>
                                        <p:tgtEl>
                                          <p:spTgt spid="17"/>
                                        </p:tgtEl>
                                        <p:attrNameLst>
                                          <p:attrName>r</p:attrName>
                                        </p:attrNameLst>
                                      </p:cBhvr>
                                    </p:animRot>
                                    <p:animRot by="-240000">
                                      <p:cBhvr>
                                        <p:cTn id="31" dur="200" fill="hold">
                                          <p:stCondLst>
                                            <p:cond delay="200"/>
                                          </p:stCondLst>
                                        </p:cTn>
                                        <p:tgtEl>
                                          <p:spTgt spid="17"/>
                                        </p:tgtEl>
                                        <p:attrNameLst>
                                          <p:attrName>r</p:attrName>
                                        </p:attrNameLst>
                                      </p:cBhvr>
                                    </p:animRot>
                                    <p:animRot by="240000">
                                      <p:cBhvr>
                                        <p:cTn id="32" dur="200" fill="hold">
                                          <p:stCondLst>
                                            <p:cond delay="400"/>
                                          </p:stCondLst>
                                        </p:cTn>
                                        <p:tgtEl>
                                          <p:spTgt spid="17"/>
                                        </p:tgtEl>
                                        <p:attrNameLst>
                                          <p:attrName>r</p:attrName>
                                        </p:attrNameLst>
                                      </p:cBhvr>
                                    </p:animRot>
                                    <p:animRot by="-240000">
                                      <p:cBhvr>
                                        <p:cTn id="33" dur="200" fill="hold">
                                          <p:stCondLst>
                                            <p:cond delay="600"/>
                                          </p:stCondLst>
                                        </p:cTn>
                                        <p:tgtEl>
                                          <p:spTgt spid="17"/>
                                        </p:tgtEl>
                                        <p:attrNameLst>
                                          <p:attrName>r</p:attrName>
                                        </p:attrNameLst>
                                      </p:cBhvr>
                                    </p:animRot>
                                    <p:animRot by="120000">
                                      <p:cBhvr>
                                        <p:cTn id="34" dur="200" fill="hold">
                                          <p:stCondLst>
                                            <p:cond delay="800"/>
                                          </p:stCondLst>
                                        </p:cTn>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66CBA4F-B721-4DA3-8E7A-4539DE64B288}"/>
              </a:ext>
            </a:extLst>
          </p:cNvPr>
          <p:cNvSpPr>
            <a:spLocks noGrp="1"/>
          </p:cNvSpPr>
          <p:nvPr>
            <p:ph type="title"/>
          </p:nvPr>
        </p:nvSpPr>
        <p:spPr>
          <a:xfrm>
            <a:off x="1066800" y="230970"/>
            <a:ext cx="10058400" cy="1609725"/>
          </a:xfrm>
        </p:spPr>
        <p:txBody>
          <a:bodyPr>
            <a:noAutofit/>
          </a:bodyPr>
          <a:lstStyle/>
          <a:p>
            <a:pPr eaLnBrk="1" hangingPunct="1">
              <a:defRPr/>
            </a:pPr>
            <a:r>
              <a:rPr lang="ru-RU" sz="4000" b="1" dirty="0"/>
              <a:t>Статья 11. Порядок рассмотрения отдельных обращений</a:t>
            </a:r>
            <a:endParaRPr lang="ru-RU" sz="4000" dirty="0"/>
          </a:p>
        </p:txBody>
      </p:sp>
      <p:sp>
        <p:nvSpPr>
          <p:cNvPr id="14339" name="Объект 2">
            <a:extLst>
              <a:ext uri="{FF2B5EF4-FFF2-40B4-BE49-F238E27FC236}">
                <a16:creationId xmlns:a16="http://schemas.microsoft.com/office/drawing/2014/main" xmlns="" id="{E4F70D53-FA8B-4404-99D3-681A05B73C8A}"/>
              </a:ext>
            </a:extLst>
          </p:cNvPr>
          <p:cNvSpPr>
            <a:spLocks noGrp="1" noChangeArrowheads="1"/>
          </p:cNvSpPr>
          <p:nvPr>
            <p:ph idx="1"/>
          </p:nvPr>
        </p:nvSpPr>
        <p:spPr>
          <a:xfrm>
            <a:off x="1066800" y="1840695"/>
            <a:ext cx="10058400" cy="4051300"/>
          </a:xfrm>
        </p:spPr>
        <p:txBody>
          <a:bodyPr/>
          <a:lstStyle/>
          <a:p>
            <a:pPr algn="just" eaLnBrk="1" hangingPunct="1"/>
            <a:r>
              <a:rPr lang="ru-RU" altLang="ru-RU" sz="2400" dirty="0"/>
              <a:t>5.1. В случае поступления в государственный орган, орган местного самоуправления или должностному лицу письменного обращения, содержащего вопрос, ответ на который размещен в соответствии с частью 4 статьи 10 настоящего Федерального закона на официальном сайте данных государственного органа или органа местного самоуправления в информационно-телекоммуникационной сети "Интернет", гражданину, направившему обращение, в течение семи дней со дня регистрации обращения сообщается электронный адрес официального сайта в информационно-телекоммуникационной сети "Интернет", на котором размещен ответ на вопрос, поставленный в обращении, при этом обращение, содержащее обжалование судебного решения, не возвращается.</a:t>
            </a:r>
          </a:p>
          <a:p>
            <a:pPr algn="just" eaLnBrk="1" hangingPunct="1"/>
            <a:endParaRPr lang="ru-RU" altLang="ru-RU" sz="2400" dirty="0"/>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66CBA4F-B721-4DA3-8E7A-4539DE64B288}"/>
              </a:ext>
            </a:extLst>
          </p:cNvPr>
          <p:cNvSpPr>
            <a:spLocks noGrp="1"/>
          </p:cNvSpPr>
          <p:nvPr>
            <p:ph type="title"/>
          </p:nvPr>
        </p:nvSpPr>
        <p:spPr>
          <a:xfrm>
            <a:off x="1069975" y="315375"/>
            <a:ext cx="10058400" cy="1609725"/>
          </a:xfrm>
        </p:spPr>
        <p:txBody>
          <a:bodyPr>
            <a:noAutofit/>
          </a:bodyPr>
          <a:lstStyle/>
          <a:p>
            <a:pPr eaLnBrk="1" hangingPunct="1">
              <a:defRPr/>
            </a:pPr>
            <a:r>
              <a:rPr lang="ru-RU" sz="4000" b="1" dirty="0"/>
              <a:t>Статья 11. Порядок рассмотрения отдельных обращений</a:t>
            </a:r>
            <a:endParaRPr lang="ru-RU" sz="4000" dirty="0"/>
          </a:p>
        </p:txBody>
      </p:sp>
      <p:sp>
        <p:nvSpPr>
          <p:cNvPr id="15363" name="Объект 2">
            <a:extLst>
              <a:ext uri="{FF2B5EF4-FFF2-40B4-BE49-F238E27FC236}">
                <a16:creationId xmlns:a16="http://schemas.microsoft.com/office/drawing/2014/main" xmlns="" id="{0EA01381-AC0F-4679-940D-7EA7A8F1AAB7}"/>
              </a:ext>
            </a:extLst>
          </p:cNvPr>
          <p:cNvSpPr>
            <a:spLocks noGrp="1" noChangeArrowheads="1"/>
          </p:cNvSpPr>
          <p:nvPr>
            <p:ph idx="1"/>
          </p:nvPr>
        </p:nvSpPr>
        <p:spPr>
          <a:xfrm>
            <a:off x="1069975" y="1925100"/>
            <a:ext cx="10058400" cy="2098260"/>
          </a:xfrm>
        </p:spPr>
        <p:txBody>
          <a:bodyPr/>
          <a:lstStyle/>
          <a:p>
            <a:pPr algn="just" eaLnBrk="1" hangingPunct="1"/>
            <a:r>
              <a:rPr lang="ru-RU" altLang="ru-RU" sz="2400" dirty="0"/>
              <a:t>6. В случае, если ответ по существу поставленного в обращении вопроса не может быть дан без разглашения сведений, составляющих государственную или иную охраняемую федеральным законом тайну, гражданину, направившему обращение, сообщается о невозможности дать ответ по существу поставленного в нем вопроса в связи с недопустимостью разглашения указанных сведений.</a:t>
            </a:r>
          </a:p>
          <a:p>
            <a:pPr marL="0" indent="0" algn="just" eaLnBrk="1" hangingPunct="1">
              <a:buNone/>
            </a:pPr>
            <a:endParaRPr lang="ru-RU" altLang="ru-RU" sz="2400" dirty="0"/>
          </a:p>
        </p:txBody>
      </p:sp>
      <p:pic>
        <p:nvPicPr>
          <p:cNvPr id="15365" name="Picture 5" descr="https://i3-img.7tv.de/pis/ezone/43b4qgELB38wdEB-ZftIYFPQSp-HxjRVj8ghGONpO6WKv5HaAQwxavN6oYsPNdfSZwcLb1RKKWlQ7jAOhAJ4WEN9LxCBPYAJykhdPcQulA/profile:mag-max-1280x722?source">
            <a:extLst>
              <a:ext uri="{FF2B5EF4-FFF2-40B4-BE49-F238E27FC236}">
                <a16:creationId xmlns:a16="http://schemas.microsoft.com/office/drawing/2014/main" xmlns="" id="{7A11FF7C-DB3B-4DA0-86B1-1F0149C12879}"/>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106209" y="4023360"/>
            <a:ext cx="5022166" cy="2569937"/>
          </a:xfrm>
          <a:prstGeom prst="rect">
            <a:avLst/>
          </a:prstGeom>
          <a:noFill/>
          <a:extLst>
            <a:ext uri="{909E8E84-426E-40DD-AFC4-6F175D3DCCD1}">
              <a14:hiddenFill xmlns:a14="http://schemas.microsoft.com/office/drawing/2010/main" xmlns="">
                <a:solidFill>
                  <a:srgbClr val="FFFFFF"/>
                </a:solidFill>
              </a14:hiddenFill>
            </a:ext>
          </a:extLst>
        </p:spPr>
      </p:pic>
      <p:pic>
        <p:nvPicPr>
          <p:cNvPr id="15375" name="Picture 15" descr="ÐÐ°ÑÑÐ¸Ð½ÐºÐ¸ Ð¿Ð¾ Ð·Ð°Ð¿ÑÐ¾ÑÑ ÑÐµÐºÑÐµÑÐ½Ð¾">
            <a:extLst>
              <a:ext uri="{FF2B5EF4-FFF2-40B4-BE49-F238E27FC236}">
                <a16:creationId xmlns:a16="http://schemas.microsoft.com/office/drawing/2014/main" xmlns="" id="{6048C195-2263-42E9-BD94-ED85A55BC6FE}"/>
              </a:ext>
            </a:extLst>
          </p:cNvPr>
          <p:cNvPicPr>
            <a:picLocks noChangeAspect="1" noChangeArrowheads="1"/>
          </p:cNvPicPr>
          <p:nvPr/>
        </p:nvPicPr>
        <p:blipFill rotWithShape="1">
          <a:blip r:embed="rId3">
            <a:extLst>
              <a:ext uri="{28A0092B-C50C-407E-A947-70E740481C1C}">
                <a14:useLocalDpi xmlns:a14="http://schemas.microsoft.com/office/drawing/2010/main" xmlns="" val="0"/>
              </a:ext>
            </a:extLst>
          </a:blip>
          <a:srcRect t="26148" b="22751"/>
          <a:stretch/>
        </p:blipFill>
        <p:spPr bwMode="auto">
          <a:xfrm rot="19979460">
            <a:off x="1720588" y="4590815"/>
            <a:ext cx="2848693" cy="1455725"/>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5375"/>
                                        </p:tgtEl>
                                        <p:attrNameLst>
                                          <p:attrName>style.visibility</p:attrName>
                                        </p:attrNameLst>
                                      </p:cBhvr>
                                      <p:to>
                                        <p:strVal val="visible"/>
                                      </p:to>
                                    </p:set>
                                    <p:anim calcmode="lin" valueType="num">
                                      <p:cBhvr additive="base">
                                        <p:cTn id="7" dur="500" fill="hold"/>
                                        <p:tgtEl>
                                          <p:spTgt spid="15375"/>
                                        </p:tgtEl>
                                        <p:attrNameLst>
                                          <p:attrName>ppt_x</p:attrName>
                                        </p:attrNameLst>
                                      </p:cBhvr>
                                      <p:tavLst>
                                        <p:tav tm="0">
                                          <p:val>
                                            <p:strVal val="#ppt_x"/>
                                          </p:val>
                                        </p:tav>
                                        <p:tav tm="100000">
                                          <p:val>
                                            <p:strVal val="#ppt_x"/>
                                          </p:val>
                                        </p:tav>
                                      </p:tavLst>
                                    </p:anim>
                                    <p:anim calcmode="lin" valueType="num">
                                      <p:cBhvr additive="base">
                                        <p:cTn id="8" dur="500" fill="hold"/>
                                        <p:tgtEl>
                                          <p:spTgt spid="1537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15365"/>
                                        </p:tgtEl>
                                        <p:attrNameLst>
                                          <p:attrName>style.visibility</p:attrName>
                                        </p:attrNameLst>
                                      </p:cBhvr>
                                      <p:to>
                                        <p:strVal val="visible"/>
                                      </p:to>
                                    </p:set>
                                    <p:animEffect transition="in" filter="fade">
                                      <p:cBhvr>
                                        <p:cTn id="12" dur="2250"/>
                                        <p:tgtEl>
                                          <p:spTgt spid="15365"/>
                                        </p:tgtEl>
                                      </p:cBhvr>
                                    </p:animEffect>
                                    <p:anim calcmode="lin" valueType="num">
                                      <p:cBhvr>
                                        <p:cTn id="13" dur="2250" fill="hold"/>
                                        <p:tgtEl>
                                          <p:spTgt spid="15365"/>
                                        </p:tgtEl>
                                        <p:attrNameLst>
                                          <p:attrName>ppt_x</p:attrName>
                                        </p:attrNameLst>
                                      </p:cBhvr>
                                      <p:tavLst>
                                        <p:tav tm="0">
                                          <p:val>
                                            <p:strVal val="#ppt_x"/>
                                          </p:val>
                                        </p:tav>
                                        <p:tav tm="100000">
                                          <p:val>
                                            <p:strVal val="#ppt_x"/>
                                          </p:val>
                                        </p:tav>
                                      </p:tavLst>
                                    </p:anim>
                                    <p:anim calcmode="lin" valueType="num">
                                      <p:cBhvr>
                                        <p:cTn id="14" dur="2250" fill="hold"/>
                                        <p:tgtEl>
                                          <p:spTgt spid="153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66CBA4F-B721-4DA3-8E7A-4539DE64B288}"/>
              </a:ext>
            </a:extLst>
          </p:cNvPr>
          <p:cNvSpPr>
            <a:spLocks noGrp="1"/>
          </p:cNvSpPr>
          <p:nvPr>
            <p:ph type="title"/>
          </p:nvPr>
        </p:nvSpPr>
        <p:spPr>
          <a:xfrm>
            <a:off x="1069975" y="315375"/>
            <a:ext cx="10058400" cy="1609725"/>
          </a:xfrm>
        </p:spPr>
        <p:txBody>
          <a:bodyPr>
            <a:noAutofit/>
          </a:bodyPr>
          <a:lstStyle/>
          <a:p>
            <a:pPr eaLnBrk="1" hangingPunct="1">
              <a:defRPr/>
            </a:pPr>
            <a:r>
              <a:rPr lang="ru-RU" sz="4000" b="1" dirty="0"/>
              <a:t>Статья 11. Порядок рассмотрения отдельных обращений</a:t>
            </a:r>
            <a:endParaRPr lang="ru-RU" sz="4000" dirty="0"/>
          </a:p>
        </p:txBody>
      </p:sp>
      <p:sp>
        <p:nvSpPr>
          <p:cNvPr id="15363" name="Объект 2">
            <a:extLst>
              <a:ext uri="{FF2B5EF4-FFF2-40B4-BE49-F238E27FC236}">
                <a16:creationId xmlns:a16="http://schemas.microsoft.com/office/drawing/2014/main" xmlns="" id="{0EA01381-AC0F-4679-940D-7EA7A8F1AAB7}"/>
              </a:ext>
            </a:extLst>
          </p:cNvPr>
          <p:cNvSpPr>
            <a:spLocks noGrp="1" noChangeArrowheads="1"/>
          </p:cNvSpPr>
          <p:nvPr>
            <p:ph idx="1"/>
          </p:nvPr>
        </p:nvSpPr>
        <p:spPr>
          <a:xfrm>
            <a:off x="1069975" y="1925100"/>
            <a:ext cx="10058400" cy="2196734"/>
          </a:xfrm>
        </p:spPr>
        <p:txBody>
          <a:bodyPr/>
          <a:lstStyle/>
          <a:p>
            <a:pPr algn="just" eaLnBrk="1" hangingPunct="1"/>
            <a:r>
              <a:rPr lang="ru-RU" altLang="ru-RU" sz="2400" dirty="0"/>
              <a:t>7. В случае, если причины, по которым ответ по существу поставленных в обращении вопросов не мог быть дан, в последующем были устранены, гражданин вправе вновь направить обращение в соответствующий государственный орган, орган местного самоуправления или соответствующему должностному лицу.</a:t>
            </a:r>
          </a:p>
          <a:p>
            <a:pPr algn="just" eaLnBrk="1" hangingPunct="1"/>
            <a:endParaRPr lang="ru-RU" altLang="ru-RU" sz="2400" dirty="0"/>
          </a:p>
        </p:txBody>
      </p:sp>
      <p:sp>
        <p:nvSpPr>
          <p:cNvPr id="4" name="AutoShape 4" descr="data:image/jpeg;base64,/9j/4AAQSkZJRgABAQAAAQABAAD/2wCEAAkGBxISEhUSERIVFRUVFhIVFhgWFRUXFhUSFhcXFhcWFxcYHSggGBslHRUXITEhJSorLi4uFx8zODMtNygtLisBCgoKDg0OGxAQGzElHSUyLzE3LTAtKy01NS0tLysrMC0tLSstNS0tLy8tLS0tLS0tLS8tLS0uLTctLTM1LSstK//AABEIAOEA4QMBIgACEQEDEQH/xAAcAAEAAgIDAQAAAAAAAAAAAAAABQYCBAEDBwj/xABDEAABAwICBgcFBQYEBwAAAAABAAIDBBESIQUGMUFRYQcTInGBkaEyUrHB0RRCcoKSIzNiouHwJEOywhUWU2ODs9L/xAAaAQEAAgMBAAAAAAAAAAAAAAAAAgMBBAUG/8QAJxEBAAIBBAEDAwUAAAAAAAAAAAECAxESITEEBRNBFCJRMnGBkeH/2gAMAwEAAhEDEQA/APcUREBERAREQEREBERARFG6e07T0cRmqZWxsGy+Zcfda0ZuPIIRGqSReIae6cXkkUVM0N3PmJJP/jYRb9RUC3pl0pe94DyMRt6Ouo74Xx4+Sfh9GovHNXenBjiG10HV/wDchJc0czGe0B3Er1rR1fFPG2WGRskbhdrmm4P98FmJiVd6Wr3DZREWUBERAREQEREBERAREQEREBERAREQEREBERAREQR+ndKx0kElRMbMjaXHieDRxJNgOZXzFrVpmo0jOZ6l+AZiOPM9VHfJrWj1Jtcr1Lp30m61PSMucZdK4DMkt7LBbfmXG3EBUHQ2olXOQXNEbTvdm7yHzKqvumdIdHxYxY678nz0rLGsb7LcR4uz/l2fFZmrfuNu4AD4L1nR3RlTtA6zFIeZsPIWUq3UOjAsII/0N+ih7OvbYn1OK8Ujj+nhzpQ722h3O1neYVl6PtaJdGz4mEyUzyOvi+8Bs6xrfebxG0Cx3WvekOjelcOyzAeLCW+gy9FSdNaj1FOcUd3tGeWTx4b/AA8k2WrzCP1eLPG3JH8/6+kKWdsjGvYQ5rgHNI2FpFwR4FdqofQ/pMy0XVOveB5Z+U9oAcLXItutZXxXxOsauXkpstNRERZQFjI8NBJyAFz3BZKJ0vNicIhvLMXich5XPgEEfrFpuamDXgsIecmFpuGgXJLsXMDZvVippcTGutbE0OtwuL2VE1sPXVkUA3BjT3vdd38tlfmi2SDlYveALkgAbzkFktSra17gxwBFrkHMcsvNBsRytd7Lge4g/BZqsaNpuqr3gZCWLE0AANyIyty+as6AiIgIiICIiAiIgIiICIiCnaa0G2SvE8lnWhjZGPd7by895u3yUqyma3IBZaWNpmniz4E/VcdagzEa5wBY9YnWIOTGFrVNK1wzC7jIuqWawQY6r6PZFJM5gtj6vEOLm4hi77EDwViUJq8/E6Q/hHxU2gIiIMJpA1pcdjQSe4C5UBo4Fz2F3tEOkdyc7sgeGIj8qldMn9hJ+E+SjKOXDLY/faMP4mXJb4g3/KUEBq7/AIjSMku5pkcP/Wz0V/VL0ZH9irHBwtDPkx+4G9w0nda5HkVdEBaLM3uPPCPDL6ramkDRz3c100sdrDx8f7ugjtMdmopHDaXyM/KWH6KbUHpN2Kspox9wSynkMOEepU4gIiICIiAiIgIiICIiAiIgiNZIT1YkG1hufwHb8j4KGhqgRtVvcL5FUTWHRslKTJGC6E5m2Zj5Ee7z80EiKhc/aFVI9PNO9dv/ABpnFBY3VKj6+vsNqhJNM3yCn9W9X3yuE04IYM2tO153Ejc34oLJq1SlkILvaf2zyB2DyUquAuUBERBr6RH7J44tcPMKLqaQObbYRYgjIgjYRzW/pCTYzjme4fU/AroBQaX20AYKlmXvYbxu5uH3D6c1t09XCxtmTMw7h1jSB3XN12YAVw2mYDfCO+wQYtqMR/ZtLj7zrhvrm7wy5rtnqmQRukkfszJPwA+Si6/WOGN3VsJlk3MjGN1+4bPFdVFoaaoeJq0BrWm7IAbgHc6QjIn+HYg2dWoHyOfWSggygNjadrYRmL83HPyVgREBERAREQEREBERAREQEREGL3AC5yCjpNIucbRsFuLr/ALCrqMb8AOQv4ld0cYAQVjSeqEc7sZYyN17kxBzcXeL29FxFqRCNufkrYFzdBXaTVaKF2KMWcNhNnW7sV7KTbVTM2kOHMfMLfJUZW1jQbIJakqmyDLIjaN4/othV8XYQ9u71HBTkEoc0OGwoOxYTSBrS47As1Aaw15Fo2e0TZvDFveRwYDfmSAgjK+SSoe5rJHRhp7TmWxGT3ASCMLRt4kngb5aPr5Y3iGosS7KOQCwfbOzh919t2w2y4DZoqcMaGjd5+PErW0rXMiaZX5iL2R70xFgB3A3KDv0vprqnNhiYZZ3+zGNw9553Bd1Jq9JIMVbM6Qn/KYSyFvKwzf4lcaoaHcxrqmfOebtOvtYw5hnLn4DcrIg16OiiibhijawcGtA+C2ERAREQEREBERAREQEREBERAXTVy4Wk+Xedi7lGaXm2N8T8B80ELW1IjLD/E31yPxUzFNcKlaSmdLURQt+89o8L5nyurTROQb+NMawXBQY1E2SrNbC+eVkTDYuN78AMySputfkVqapMxzyyH7rWtHe4kn/AEjzQNB1hOKKTJ7CWkcxkpaim6uTqz7L/Z5O4ePyUDrbAYKhlS3JslmP5PGwnvA/lW+54mixA2yuDwcN6Cc0jViNhJIBzsTsFsy48gM1VqK73GV188mg7Wx7RfmfaPMgbl16QrXTvEZ+61hk4cWs8faI4YRvW41waLnYEHbLIRkNp2X2Di48gFF6GpfttR1hH+GpjZl/8ybaXHjnn5c10aTkkle2mi/eze0f+lBtN+Z2nwCu+jKFkETYoxZrRYcSd5PMnPxQbSIiAiIgIiICIiAiIgIiICIiAiIgxe6wJOwZqtaUqcnPO/4blK6YqLAMG/M9yqelS6aRkDNrzbuG8+AuUHdqbox0kpq3jstxNj5u2F3cMx5qZp22e4fxO+JUxTQNijaxos1jQB3AKv0lfFckyNzJPtDfmglLI4LW/wCJxe/6H6LF+lIve9HfRB01rbgrLU1oDZePWZ92EW+a1J9JR55n9LvostUnPMsjgxwicPaIwguabC18ztKCxaQomTRuikF2uFj8iDuI4qhzUMlE5zC4SNFuqF7Oe518LHjda1yRuF1fqypEbC47tg4ncFQ2yunkMxN2guDOd/aeO+wA/hHNBsaPhwNzN3ElznHa57s3O/puFhuTSFe1jS92bWWy96Q+y3u3lYSVBYQGkNkPsslyjmb7rX7AeRUVHo2CpqGmVtXCYzjMD2/sesB9rrALOGWy6C3al6MLIzUS5zT9ok/dZuby4nw4KyrU0W68bTuOIjuJJHottAREQEREBERAREQEREBERAREQERV7XrTApKV8xeGAFt3lpcG3Nh2RmbkgW5oNSq0gx2JxcLgkHPZbKyz1PpMTn1Ls7ksj/CPaPicvBQTK6lqJGVEoLIiBjMjXR4g5tmOOwi7iLeC9ApYmNY1sYAYAA0DZh3WQcVs2Bjn2vhBNuKgqOnhJxNiZGTmQwAAnictqmNLOtC/mLeeXzUNTMCDbdDHw9VwIYxu9V1uIG1dYrWDeEHY9kfuj1Wi2sdHPExryGFwbh+7Yn+qk2Pacwqtrs8xsD2kggggjaCCNnNBt606S6+T7PGeyL4iPd2OIPE5sHIPPBcNAa3cAB3AAKvatz4sV9psb+lhyAsB/VSGkq0Nab5htrj3nnNrPmeXeg6KiV0ruoYMRc0vdE+MzRObuc5o7UbyM+zfbsU9q/oKUtAkb1ce9odIcQ4Na83YO+3zW/qZoUwsM0v76btPvta05hn1/orIg4a0AADIDIcguURAREQEREBERAREQEREBU3WrX+KimEIjMrgLvwuAwX2A32uIztuy4qR16066jpHysALyWsZfYHu+8RvsLm3JeBySuc4ue4uc4lzicyXHMk81Rmy7eI7dLwPDjLra/T1+m6VaR3txTM/Kxw9HKQb0j6Otd0+C/vMePkvDkkjxC3l3qj6i8OhPpeGetYe5zdIejw27ahr+Tdo5nFbJV6m1wpNJ3jqT9lwklmNwIc4bHdptrbcjxC8V6pxNgCDsvsspABT9+zWn0/HEacvX5aGmax0j9JRvAs44A0kuAy2OcduE7MsI3KV1G11pamNkAeWyxxsacYwh5aLHASe1sK8KIWJUvfn8Kp8CsR2+mNMuDoiAQbubsPO/wAlET1AYLrzvokpi6aWQk2awMGZticcRy7mjzV31kqAyNxOwAkq+ttY1aGXHsvtidUM6qq6x5ZSsyBsXuNmN7zx5C5W/D0fTOF5q54dwjaMI/Ubn0VU1E14MFQWTu/w8p8IXbndx2O8DuXtTSlbRbpjJitjnSVI0LSSQyPgkfiLDt2YmkXBtuyK0ekQ4ac97R5kBTktXG+teI3B2BrGPtmA8XOG/GxCgulAf4W/B8f+pSVqvoSpLPZF3OGFoOy+255C1z3K1aoaL+0yiV1zDAexf/Nm2ueeOefkqfqzRSVD2xR5OkFifch+849/04r2zR1EyGNsUYs1osPmTzJzQbIREQEREBERAREQEREBERAREQeddNU9qaFt8zNfDvIaxwNt2WILx/rwNtx3gj12L03psn/aUzODJXeZaPkV5sFpZp+96H0+sxgjQY8HYQe43WYXU6Jp2tB8M/NcCAbnOH5r+jrqnhvxNndX0982NzDC9+YADWgFzjcgb1GBxBF72cMTc9rc7HuyPkpKpn6oyh8riXQljey0ZmSImxaMjhY7aoyumDyzC51mQwx7hdzWDFtHvFysrSNuqi+W85ZrpwwlnI2FdH2x3LxXXI3mfT6LLR1IZZWRgkY3Bt9u1SrWFWW8x8PceiijLKJsjhZ0pMngcm/ygeajek7SrY2NiJsZXYe5ozPyHirtozBHC2NuWFoA8AvEOlyqc6tDTsZG3Dt2uJJPoPJbVo0ro4eOd+XdP7o+RwB48QpX/mqtLBF9okEbWhoa1xaA0ZAXGZ8Sq/Qtc/Jgvvz+JJ71dG6m1rKZlUGtlic3G5jbl7G8bWzGV8r9yxSsRCefNvnlYOipucn4mn0Vi6SKbHRvH8UR8ntUZ0dwBjHSMJIecQuMwALW875q21DRKWMkHZL2E88JDgPMBWNWXVqHq/8AZoQ94/ayAF3FrdzPmefcrQiIwIiICIiAiIgIiICIiAiIgIUXBQeLdL02KuDfchjHi5z3fRUnCvXNctRJqmofURSMOINGB12kYWgZHMHZy2qk1+qlTD+8heBxtdv6m3C0slJ1mXf8TyMcY6115Vmyzhbcgcx8VvPoTyWEdNhNzuufIKmYdGltZV+vqC6Rx5m1uFytUOXdLxWvfNTjpXeeWEhVr6LtGdbVGQjsxDL8bsvh8VUpSvZujbRPUUzbjtP7bu87v74LYxRrLl+bk210/K5Ycl4j0tx2qWHixw8nf1Xt0hyXm2t+rs9ZM3qIDMWYr2LRhva18RAzsfJXW6czDP3qdqqzsud3D4k/JfTOiYRHBEzc2Ng8mheMaI6OdIgYeqZG1zgXF8rbgG17Bt9y9k0xN1dPI7gwgd57I9SlZ1YyV0ntX9EsbZzmtDQ5ziABYAEkiwW1Um1ne6WnyIK6tGgBgA4LYlFwQpK1hBXK16CTFGw8gPEZH4LYQEREBERAREQEREBERAREQEREBcELlEEXpDV+mm/eQsJ94DC79Tc1WNI9G0Tr9TM5l7izmh4APDYfNXtFGaVnuF2PPkx/pl5hH0NU5/eVUx/C2NvxBWyei7RENuu6x3J8zrn8sdrr0VyqdLGDdzhdzjcneSsRSsfDNvJy27tLSg1W0M3JtE08yxzj3guNwea7KpnVuApmOw2zL88+AG1TLGs4LiUtA2KamZme1cnq5dhaBxydsUxqyaaN7sMznPkwiz24NlyA0bzmd6wkmWsM3s/Gz/UEYXVaWkZYC0xzOZY2u0nPiMtq3VTwf2sp39Y/O3AkIOkvc1zhE7sXOEEE9ndzXfSySmQCQWjN7lrbEZZbefJbkdQtmOdp2hB3UVRFE3CHPIuT2mnK+7IbFvQ1THey4HlsPkVoYm8V1Slm9BNItPRcxczM3sSLnaQFuICIiAiIgIiICIiAiIgIiICLhEGL5AFpz6QstqSO61ZKEFBHVWlyAVpUrXWywnxUnUaHDgRsUW3QlUw9iSNw/iY4Hzafkg3Gh/u+oWE2K3s+o+qwFLWj7sJ/O8f7VjJQVjsrRD87j/sQasl99gtGSrDXtsbnE34qWj1ckP7yTwaLepW9TaDjZsbnx2lB2R1xUK2QOe8gjN7jY96nXUSiarV0kl0b3MJz95t+4/VByAeHks4324+RUbJS1sX3BIOLDY/pd9Vg3TcjMnwzN74nn4AhBMdcP7usXS32AnwKizrId0cx7oZf/lZxaTqJMo6ac8ywsHm+yC1aGbaPPaXOK31HaDhkbHaUWcSSRe9r7rqRQEREBERAREQEREBERAREQEREBERAXFlyiDiyWXKIOLJZcog4sllyiDjCllyiAiIgIiICIiAiIgIiICIiAiIgIiICIiAiIgIiICIiAiIgIiICIiAiIgIiICIiAiIgIiICIiAiIg//2Q==">
            <a:extLst>
              <a:ext uri="{FF2B5EF4-FFF2-40B4-BE49-F238E27FC236}">
                <a16:creationId xmlns:a16="http://schemas.microsoft.com/office/drawing/2014/main" xmlns="" id="{19AA69D7-ADB0-4575-BB6A-CA629B4096F1}"/>
              </a:ext>
            </a:extLst>
          </p:cNvPr>
          <p:cNvSpPr>
            <a:spLocks noChangeAspect="1" noChangeArrowheads="1"/>
          </p:cNvSpPr>
          <p:nvPr/>
        </p:nvSpPr>
        <p:spPr bwMode="auto">
          <a:xfrm>
            <a:off x="5943599" y="3276599"/>
            <a:ext cx="2454959" cy="2454959"/>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6" name="Рисунок 5">
            <a:extLst>
              <a:ext uri="{FF2B5EF4-FFF2-40B4-BE49-F238E27FC236}">
                <a16:creationId xmlns:a16="http://schemas.microsoft.com/office/drawing/2014/main" xmlns="" id="{4BD2057E-11BB-458D-8DD1-26E3FE529676}"/>
              </a:ext>
            </a:extLst>
          </p:cNvPr>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2435225" y="3855134"/>
            <a:ext cx="2713550" cy="2713550"/>
          </a:xfrm>
          <a:prstGeom prst="rect">
            <a:avLst/>
          </a:prstGeom>
        </p:spPr>
      </p:pic>
    </p:spTree>
    <p:extLst>
      <p:ext uri="{BB962C8B-B14F-4D97-AF65-F5344CB8AC3E}">
        <p14:creationId xmlns:p14="http://schemas.microsoft.com/office/powerpoint/2010/main" xmlns="" val="233368091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a:extLst>
              <a:ext uri="{FF2B5EF4-FFF2-40B4-BE49-F238E27FC236}">
                <a16:creationId xmlns:a16="http://schemas.microsoft.com/office/drawing/2014/main" xmlns="" id="{22863DE9-D3C6-4E9B-9EBF-5F57D9AE69FF}"/>
              </a:ext>
            </a:extLst>
          </p:cNvPr>
          <p:cNvGraphicFramePr>
            <a:graphicFrameLocks noGrp="1"/>
          </p:cNvGraphicFramePr>
          <p:nvPr>
            <p:extLst>
              <p:ext uri="{D42A27DB-BD31-4B8C-83A1-F6EECF244321}">
                <p14:modId xmlns:p14="http://schemas.microsoft.com/office/powerpoint/2010/main" xmlns="" val="3284520835"/>
              </p:ext>
            </p:extLst>
          </p:nvPr>
        </p:nvGraphicFramePr>
        <p:xfrm>
          <a:off x="2031999" y="452380"/>
          <a:ext cx="8128000" cy="855916"/>
        </p:xfrm>
        <a:graphic>
          <a:graphicData uri="http://schemas.openxmlformats.org/drawingml/2006/table">
            <a:tbl>
              <a:tblPr firstRow="1" bandRow="1">
                <a:tableStyleId>{5C22544A-7EE6-4342-B048-85BDC9FD1C3A}</a:tableStyleId>
              </a:tblPr>
              <a:tblGrid>
                <a:gridCol w="8128000">
                  <a:extLst>
                    <a:ext uri="{9D8B030D-6E8A-4147-A177-3AD203B41FA5}">
                      <a16:colId xmlns:a16="http://schemas.microsoft.com/office/drawing/2014/main" xmlns="" val="1096529948"/>
                    </a:ext>
                  </a:extLst>
                </a:gridCol>
              </a:tblGrid>
              <a:tr h="855916">
                <a:tc>
                  <a:txBody>
                    <a:bodyPr/>
                    <a:lstStyle/>
                    <a:p>
                      <a:pPr algn="ctr"/>
                      <a:r>
                        <a:rPr lang="ru-RU" sz="4000" dirty="0"/>
                        <a:t>Благодарю за внимание!</a:t>
                      </a:r>
                    </a:p>
                  </a:txBody>
                  <a:tcPr/>
                </a:tc>
                <a:extLst>
                  <a:ext uri="{0D108BD9-81ED-4DB2-BD59-A6C34878D82A}">
                    <a16:rowId xmlns:a16="http://schemas.microsoft.com/office/drawing/2014/main" xmlns="" val="3038286579"/>
                  </a:ext>
                </a:extLst>
              </a:tr>
            </a:tbl>
          </a:graphicData>
        </a:graphic>
      </p:graphicFrame>
      <p:pic>
        <p:nvPicPr>
          <p:cNvPr id="41986" name="Picture 2" descr="ÐÐ°ÑÑÐ¸Ð½ÐºÐ¸ Ð¿Ð¾ Ð·Ð°Ð¿ÑÐ¾ÑÑ Ð±ÑÑÐ¾ÐºÑÐ°ÑÐ¸Ñ">
            <a:extLst>
              <a:ext uri="{FF2B5EF4-FFF2-40B4-BE49-F238E27FC236}">
                <a16:creationId xmlns:a16="http://schemas.microsoft.com/office/drawing/2014/main" xmlns="" id="{731A0DEB-8A5A-4506-BB81-B204497C9FAC}"/>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474996" y="1643754"/>
            <a:ext cx="7242005" cy="476186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09330621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
                                        <p:tgtEl>
                                          <p:spTgt spid="41986"/>
                                        </p:tgtEl>
                                      </p:cBhvr>
                                    </p:animEffect>
                                    <p:set>
                                      <p:cBhvr>
                                        <p:cTn id="7" dur="1" fill="hold">
                                          <p:stCondLst>
                                            <p:cond delay="499"/>
                                          </p:stCondLst>
                                        </p:cTn>
                                        <p:tgtEl>
                                          <p:spTgt spid="4198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Дерево">
  <a:themeElements>
    <a:clrScheme name="Дерево">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Дерево">
      <a:majorFont>
        <a:latin typeface="Rockwell Condensed"/>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Дерево">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xmlns=""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TM03090434[[fn=Дерево]]</Template>
  <TotalTime>135</TotalTime>
  <Words>848</Words>
  <Application>Microsoft Office PowerPoint</Application>
  <PresentationFormat>Произвольный</PresentationFormat>
  <Paragraphs>29</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Дерево</vt:lpstr>
      <vt:lpstr> Федеральный закон от 02.05.2006  N 59-ФЗ (ред. от 27.11.2017)  "О порядке рассмотрения обращений граждан Российской Федерации" </vt:lpstr>
      <vt:lpstr>Статья 12. Сроки рассмотрения письменного обращения</vt:lpstr>
      <vt:lpstr>Статья 12. Сроки рассмотрения письменного обращения</vt:lpstr>
      <vt:lpstr>Статья 12. Сроки рассмотрения письменного обращения</vt:lpstr>
      <vt:lpstr>  Статья 11. Порядок рассмотрения отдельных обращений </vt:lpstr>
      <vt:lpstr>Статья 11. Порядок рассмотрения отдельных обращений</vt:lpstr>
      <vt:lpstr>Статья 11. Порядок рассмотрения отдельных обращений</vt:lpstr>
      <vt:lpstr>Статья 11. Порядок рассмотрения отдельных обращений</vt:lpstr>
      <vt:lpstr>Статья 11. Порядок рассмотрения отдельных обращений</vt:lpstr>
      <vt:lpstr>Слайд 10</vt:lpstr>
      <vt:lpstr>Статья 11. Порядок рассмотрения отдельных обращений</vt:lpstr>
      <vt:lpstr>Статья 11. Порядок рассмотрения отдельных обращений</vt:lpstr>
      <vt:lpstr>Статья 11. Порядок рассмотрения отдельных обращений</vt:lpstr>
      <vt:lpstr>Слайд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Порядок рассмотрения письменных обращений граждан</dc:title>
  <dc:creator>Гавр</dc:creator>
  <cp:lastModifiedBy>user</cp:lastModifiedBy>
  <cp:revision>14</cp:revision>
  <dcterms:created xsi:type="dcterms:W3CDTF">2018-04-13T15:29:03Z</dcterms:created>
  <dcterms:modified xsi:type="dcterms:W3CDTF">2019-02-09T01:56:10Z</dcterms:modified>
</cp:coreProperties>
</file>