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6" r:id="rId4"/>
    <p:sldId id="265" r:id="rId5"/>
    <p:sldId id="264" r:id="rId6"/>
    <p:sldId id="263" r:id="rId7"/>
    <p:sldId id="262" r:id="rId8"/>
    <p:sldId id="261" r:id="rId9"/>
    <p:sldId id="26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andia.ru/text/category/administrativnoe_pravo/" TargetMode="External"/><Relationship Id="rId2" Type="http://schemas.openxmlformats.org/officeDocument/2006/relationships/hyperlink" Target="http://pandia.ru/text/category/administrativnie_reglamenti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pandia.ru/text/category/sredstva_massovoj_informatcii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486600" cy="297976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Правовые основы обеспечение санитарно-эпидемиологических мероприятий. Организация и проведение. Обязательные медицинские осмотры. Иммунопрофилактика инфекционных болезней.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4869160"/>
            <a:ext cx="5400600" cy="769640"/>
          </a:xfrm>
        </p:spPr>
        <p:txBody>
          <a:bodyPr>
            <a:normAutofit/>
          </a:bodyPr>
          <a:lstStyle/>
          <a:p>
            <a:r>
              <a:rPr lang="ru-RU" dirty="0" smtClean="0"/>
              <a:t>ф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6322714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sz="2000" b="1" dirty="0" smtClean="0"/>
              <a:t>Правовые основы обеспечение санитарно-эпидемиологических мероприятий</a:t>
            </a:r>
            <a:r>
              <a:rPr lang="ru-RU" sz="1800" dirty="0" smtClean="0"/>
              <a:t>.</a:t>
            </a:r>
            <a:br>
              <a:rPr lang="ru-RU" sz="1800" dirty="0" smtClean="0"/>
            </a:br>
            <a:r>
              <a:rPr lang="ru-RU" sz="1800" dirty="0" smtClean="0"/>
              <a:t> 1. Разработка и юридическое обеспечение реализации </a:t>
            </a:r>
            <a:r>
              <a:rPr lang="ru-RU" sz="1800" dirty="0" smtClean="0">
                <a:hlinkClick r:id="rId2" tooltip="Административные регламенты"/>
              </a:rPr>
              <a:t>административных регламентов</a:t>
            </a:r>
            <a:r>
              <a:rPr lang="ru-RU" sz="1800" dirty="0" smtClean="0"/>
              <a:t> исполнения Федеральной службой по надзору в сфере защиты прав потребителей и благополучия человека, его территориальными органами и организациями государственных функций.</a:t>
            </a:r>
            <a:br>
              <a:rPr lang="ru-RU" sz="1800" dirty="0" smtClean="0"/>
            </a:br>
            <a:r>
              <a:rPr lang="ru-RU" sz="1800" dirty="0" smtClean="0"/>
              <a:t>2. Методическое и правовое обеспечение деятельности Федеральной службы по надзору в сфере защиты прав потребителей и благополучия человека по применению должностными лицами норм Кодекса Российской Федерации об </a:t>
            </a:r>
            <a:r>
              <a:rPr lang="ru-RU" sz="1800" dirty="0" smtClean="0">
                <a:hlinkClick r:id="rId3" tooltip="Административное право"/>
              </a:rPr>
              <a:t>административных правонарушениях</a:t>
            </a:r>
            <a:r>
              <a:rPr lang="ru-RU" sz="1800" dirty="0" smtClean="0"/>
              <a:t>.</a:t>
            </a:r>
            <a:br>
              <a:rPr lang="ru-RU" sz="1800" dirty="0" smtClean="0"/>
            </a:br>
            <a:r>
              <a:rPr lang="ru-RU" sz="1800" dirty="0" smtClean="0"/>
              <a:t>3. Организация разработки технических регламентов в соответствии с Программой разработки технических регламентов, утвержденной распоряжением Правительства Российской Федерации от 29.05.06 .</a:t>
            </a:r>
            <a:br>
              <a:rPr lang="ru-RU" sz="1800" dirty="0" smtClean="0"/>
            </a:br>
            <a:r>
              <a:rPr lang="ru-RU" sz="1800" dirty="0" smtClean="0"/>
              <a:t>4. Обеспечение взаимодействия и координации многостороннего и двустороннего международного сотрудничества Федеральной службы с межправительственными и неправительственными международными организациями и органами государственной власти иностранных государств в области санитарно-эпидемиологического благополучия населения и защиты прав потребителей, эффективной реализации международных соглашений, договоров и программ, а также обеспечение взаимодействия с российскими и зарубежными </a:t>
            </a:r>
            <a:r>
              <a:rPr lang="ru-RU" sz="1800" dirty="0" smtClean="0">
                <a:hlinkClick r:id="rId4" tooltip="Средства массовой информации"/>
              </a:rPr>
              <a:t>средствами массовой информации</a:t>
            </a:r>
            <a:r>
              <a:rPr lang="ru-RU" sz="1800" dirty="0" smtClean="0"/>
              <a:t> в установленной сфере деятельности;</a:t>
            </a:r>
            <a:br>
              <a:rPr lang="ru-RU" sz="1800" dirty="0" smtClean="0"/>
            </a:br>
            <a:endParaRPr lang="ru-RU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589066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5. Организация и проведение мероприятий, направленных на повышение квалификации специалистов юридических подразделений органов и организаций Федеральной службы по надзору в сфере защиты прав потребителей и благополучия человека, а также повышение уровня правовых знаний специалистов, осуществляющих функции по надзору и контролю в установленной сфере деятельности, в области гражданского, административного и санитарного законодательства</a:t>
            </a:r>
            <a:endParaRPr lang="ru-RU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6322714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>Санитарно-эпидемиологическое благополучие населения обеспечивается посредством</a:t>
            </a:r>
            <a:r>
              <a:rPr lang="ru-RU" sz="2000" dirty="0" smtClean="0"/>
              <a:t>: профилактики заболеваний в полном соответствии с санитарно-эпидемиологической обстановкой и прогнозом ее изменения; контроля за выполнением санитарно-противоэпидемических (профилактических) мероприятий и обязательным соблюдением гражданами, индивидуальными предпринимателями и юридическими лицами санитарных правил как составной части осуществляемой ими деятельности; создания экономической заинтересованности граждан, индивидуальных предпринимателей и юридических лиц в соблюдении законодательства РФ в области обеспечения санитарно-эпидемиологического благополучия населения; государственного санитарно-эпидемиологического нормирования; государственного санитарно-эпидемиологического надзора; сертификации продукции, работ и услуг, представляющих потенциальную опасность для человека; лицензирования видов деятельности, представляющих потенциальную опасность для человека; государственной регистрации потенциально опасных для человека химических и биологических веществ, отдельных видов продукции, радиоактивных веществ, отходов производства и потребления, а также впервые ввозимых на территорию РФ отдельных видов продукции; проведения социально-гигиенического мониторинга;-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589066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научных исследований в области обеспечения санитарно-эпидемиологического благополучия населения; мер по своевременному информированию населения о возникновении инфекционных заболеваний, массовых неинфекционных заболеваний (отравлений), состоянии среды обитания и проводимых санитарно-противоэпидемических (профилактических) мероприятиях; мер по гигиеническому воспитанию и обучению населения и пропаганде здорового образа жизни; мер по привлечению к ответственности за нарушение законодательства РФ в области обеспечения санитарно-эпидемиологического благополучия населения.</a:t>
            </a:r>
            <a:endParaRPr lang="ru-RU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5818658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Обязательные медицинские осмотры. 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dirty="0" smtClean="0"/>
              <a:t> С 01.01.2012 вступил в действие Приказ </a:t>
            </a:r>
            <a:r>
              <a:rPr lang="ru-RU" sz="1800" dirty="0" err="1" smtClean="0"/>
              <a:t>Минздравсоцразвития</a:t>
            </a:r>
            <a:r>
              <a:rPr lang="ru-RU" sz="1800" dirty="0" smtClean="0"/>
              <a:t> России от 12.04.2011 N 302н. Этим документом утверждены новый Порядок проведения предварительных и периодических медицинских осмотров работников, занятых на тяжелых работах и на работах с вредными и опасными условиями труда, а также Перечни вредных и опасных производственных факторов и работ, при выполнении которых проводятся предварительные и периодические медицинские осмотры.</a:t>
            </a:r>
            <a:br>
              <a:rPr lang="ru-RU" sz="1800" dirty="0" smtClean="0"/>
            </a:br>
            <a:r>
              <a:rPr lang="ru-RU" sz="1800" dirty="0" smtClean="0"/>
              <a:t> Приказ </a:t>
            </a:r>
            <a:r>
              <a:rPr lang="ru-RU" sz="1800" dirty="0" err="1" smtClean="0"/>
              <a:t>Минздравсоцразвития</a:t>
            </a:r>
            <a:r>
              <a:rPr lang="ru-RU" sz="1800" dirty="0" smtClean="0"/>
              <a:t> России от 12.04.2011 N 302н (далее - Приказ N 302н) отменяет действовавшие ранее Приказ </a:t>
            </a:r>
            <a:r>
              <a:rPr lang="ru-RU" sz="1800" dirty="0" err="1" smtClean="0"/>
              <a:t>Минздравмедпрома</a:t>
            </a:r>
            <a:r>
              <a:rPr lang="ru-RU" sz="1800" dirty="0" smtClean="0"/>
              <a:t> России от 14.03.1996 N 90 "О порядке проведения предварительных и периодических медицинских осмотров работников и медицинских регламентах допуска к профессии" и Приказ </a:t>
            </a:r>
            <a:r>
              <a:rPr lang="ru-RU" sz="1800" dirty="0" err="1" smtClean="0"/>
              <a:t>Минздравсоцразвития</a:t>
            </a:r>
            <a:r>
              <a:rPr lang="ru-RU" sz="1800" dirty="0" smtClean="0"/>
              <a:t> России от 16.12.2004 N 83 "Об утверждении перечней вредных и (или) опасных производственных факторов и работ, при выполнении которых проводятся предварительные и периодические медицинские осмотры (обследования), и Порядка проведения этих осмотров (обследований)". По сути, Приказ N 302н объединил нормы этих двух документов, существенно расширив объяснения и требования к порядку проведения медицинских осмотров.</a:t>
            </a:r>
            <a:endParaRPr lang="ru-RU" sz="18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625070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Обязанностью работодателя является организация обязательных предварительных и периодических медицинских осмотров для определенных трудовым законодательством категорий работников в соответствии с </a:t>
            </a:r>
            <a:r>
              <a:rPr lang="ru-RU" sz="2000" dirty="0" err="1" smtClean="0"/>
              <a:t>абз</a:t>
            </a:r>
            <a:r>
              <a:rPr lang="ru-RU" sz="2000" dirty="0" smtClean="0"/>
              <a:t>. 11 ч. 2 ст. 212 ТК РФ. Предварительные медицинские осмотры проводятся при поступлении на работу, а периодические - в течение трудовой деятельности работников. Причем осуществляются такие мероприятия за счет средств работодателя, и на время осмотров за сотрудниками сохраняются место работы и средний заработок. В соответствии со ст. 213 ТК РФ предварительные и периодические медицинские осмотры должны в обязательном порядке проходить: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сотрудники, занятые на тяжелых работах и на работах с вредными и (или) опасными условиями труда;</a:t>
            </a:r>
            <a:br>
              <a:rPr lang="ru-RU" sz="2000" dirty="0" smtClean="0"/>
            </a:br>
            <a:r>
              <a:rPr lang="ru-RU" sz="2000" dirty="0" smtClean="0"/>
              <a:t> - сотрудники, занятые на работах, связанных с движением транспорта;</a:t>
            </a:r>
            <a:br>
              <a:rPr lang="ru-RU" sz="2000" dirty="0" smtClean="0"/>
            </a:br>
            <a:r>
              <a:rPr lang="ru-RU" sz="2000" dirty="0" smtClean="0"/>
              <a:t>- работники организаций пищевой промышленности, общественного питания и торговли, водопроводных сооружений, лечебно-профилактических и детских учреждений.</a:t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603468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Предварительные медицинские осмотры, регулируемые Приказом N 302н, проводятся только при поступлении на работу - если должность, на которую поступает сотрудник, будет связана с тяжелой работой или работой с вредными и опасными условиями. Ранее целью предварительных медицинских осмотров являлось определение состояния здоровья лица, принимаемого на работу. </a:t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659735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Иммунопрофилактика инфекционных болезней.</a:t>
            </a:r>
            <a:br>
              <a:rPr lang="ru-RU" sz="2400" b="1" dirty="0" smtClean="0"/>
            </a:br>
            <a:r>
              <a:rPr lang="ru-RU" sz="2400" b="1" dirty="0" smtClean="0"/>
              <a:t> Иммунопрофилактика инфекционных болезней</a:t>
            </a:r>
            <a:r>
              <a:rPr lang="ru-RU" sz="2400" dirty="0" smtClean="0"/>
              <a:t> — система мероприятий, осуществляемых в целях предупреждения, ограничения распространения и ликвидации инфекционных болезней путём проведения профилактических прививок. </a:t>
            </a:r>
            <a:br>
              <a:rPr lang="ru-RU" sz="2400" dirty="0" smtClean="0"/>
            </a:br>
            <a:r>
              <a:rPr lang="ru-RU" sz="2400" b="1" dirty="0" smtClean="0"/>
              <a:t>Профилактические прививки</a:t>
            </a:r>
            <a:r>
              <a:rPr lang="ru-RU" sz="2400" dirty="0" smtClean="0"/>
              <a:t> — введение в организм человека медицинских иммунобиологических препаратов для создания специфической невосприимчивости к инфекционным болезням.</a:t>
            </a:r>
            <a:br>
              <a:rPr lang="ru-RU" sz="2400" dirty="0" smtClean="0"/>
            </a:br>
            <a:r>
              <a:rPr lang="ru-RU" sz="2400" dirty="0" smtClean="0"/>
              <a:t>Вакцинация, как профилактическая мера, показана при острых инфекциях, протекающих циклически и быстро заканчивающихся выработкой иммунитета (кори, дифтерии, столбняке, полиомиелите).</a:t>
            </a:r>
            <a:br>
              <a:rPr lang="ru-RU" sz="2400" dirty="0" smtClean="0"/>
            </a:br>
            <a:r>
              <a:rPr lang="ru-RU" sz="2400" dirty="0" smtClean="0"/>
              <a:t>Важно учитывать длительность иммунитета, вырабатывающегося в естественных условиях. При инфекциях, сопровождающихся формированием длительного или пожизненного иммунитета, после естественной встречи с возбудителем можно ожидать эффекта от вакцинации (корь, полиомиелит, дифтерия и др.), тогда как при инфекциях с кратковременной невосприимчивостью (1-2 года при гриппе А) рассчитывать на вакцинацию как ведущую меру не приходится.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</Words>
  <Application>Microsoft Office PowerPoint</Application>
  <PresentationFormat>Экран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Правовые основы обеспечение санитарно-эпидемиологических мероприятий. Организация и проведение. Обязательные медицинские осмотры. Иммунопрофилактика инфекционных болезней.</vt:lpstr>
      <vt:lpstr>Правовые основы обеспечение санитарно-эпидемиологических мероприятий.  1. Разработка и юридическое обеспечение реализации административных регламентов исполнения Федеральной службой по надзору в сфере защиты прав потребителей и благополучия человека, его территориальными органами и организациями государственных функций. 2. Методическое и правовое обеспечение деятельности Федеральной службы по надзору в сфере защиты прав потребителей и благополучия человека по применению должностными лицами норм Кодекса Российской Федерации об административных правонарушениях. 3. Организация разработки технических регламентов в соответствии с Программой разработки технических регламентов, утвержденной распоряжением Правительства Российской Федерации от 29.05.06 . 4. Обеспечение взаимодействия и координации многостороннего и двустороннего международного сотрудничества Федеральной службы с межправительственными и неправительственными международными организациями и органами государственной власти иностранных государств в области санитарно-эпидемиологического благополучия населения и защиты прав потребителей, эффективной реализации международных соглашений, договоров и программ, а также обеспечение взаимодействия с российскими и зарубежными средствами массовой информации в установленной сфере деятельности; </vt:lpstr>
      <vt:lpstr>5. Организация и проведение мероприятий, направленных на повышение квалификации специалистов юридических подразделений органов и организаций Федеральной службы по надзору в сфере защиты прав потребителей и благополучия человека, а также повышение уровня правовых знаний специалистов, осуществляющих функции по надзору и контролю в установленной сфере деятельности, в области гражданского, административного и санитарного законодательства</vt:lpstr>
      <vt:lpstr>Санитарно-эпидемиологическое благополучие населения обеспечивается посредством: профилактики заболеваний в полном соответствии с санитарно-эпидемиологической обстановкой и прогнозом ее изменения; контроля за выполнением санитарно-противоэпидемических (профилактических) мероприятий и обязательным соблюдением гражданами, индивидуальными предпринимателями и юридическими лицами санитарных правил как составной части осуществляемой ими деятельности; создания экономической заинтересованности граждан, индивидуальных предпринимателей и юридических лиц в соблюдении законодательства РФ в области обеспечения санитарно-эпидемиологического благополучия населения; государственного санитарно-эпидемиологического нормирования; государственного санитарно-эпидемиологического надзора; сертификации продукции, работ и услуг, представляющих потенциальную опасность для человека; лицензирования видов деятельности, представляющих потенциальную опасность для человека; государственной регистрации потенциально опасных для человека химических и биологических веществ, отдельных видов продукции, радиоактивных веществ, отходов производства и потребления, а также впервые ввозимых на территорию РФ отдельных видов продукции; проведения социально-гигиенического мониторинга;-</vt:lpstr>
      <vt:lpstr>научных исследований в области обеспечения санитарно-эпидемиологического благополучия населения; мер по своевременному информированию населения о возникновении инфекционных заболеваний, массовых неинфекционных заболеваний (отравлений), состоянии среды обитания и проводимых санитарно-противоэпидемических (профилактических) мероприятиях; мер по гигиеническому воспитанию и обучению населения и пропаганде здорового образа жизни; мер по привлечению к ответственности за нарушение законодательства РФ в области обеспечения санитарно-эпидемиологического благополучия населения.</vt:lpstr>
      <vt:lpstr>Обязательные медицинские осмотры.   С 01.01.2012 вступил в действие Приказ Минздравсоцразвития России от 12.04.2011 N 302н. Этим документом утверждены новый Порядок проведения предварительных и периодических медицинских осмотров работников, занятых на тяжелых работах и на работах с вредными и опасными условиями труда, а также Перечни вредных и опасных производственных факторов и работ, при выполнении которых проводятся предварительные и периодические медицинские осмотры.  Приказ Минздравсоцразвития России от 12.04.2011 N 302н (далее - Приказ N 302н) отменяет действовавшие ранее Приказ Минздравмедпрома России от 14.03.1996 N 90 "О порядке проведения предварительных и периодических медицинских осмотров работников и медицинских регламентах допуска к профессии" и Приказ Минздравсоцразвития России от 16.12.2004 N 83 "Об утверждении перечней вредных и (или) опасных производственных факторов и работ, при выполнении которых проводятся предварительные и периодические медицинские осмотры (обследования), и Порядка проведения этих осмотров (обследований)". По сути, Приказ N 302н объединил нормы этих двух документов, существенно расширив объяснения и требования к порядку проведения медицинских осмотров.</vt:lpstr>
      <vt:lpstr>Обязанностью работодателя является организация обязательных предварительных и периодических медицинских осмотров для определенных трудовым законодательством категорий работников в соответствии с абз. 11 ч. 2 ст. 212 ТК РФ. Предварительные медицинские осмотры проводятся при поступлении на работу, а периодические - в течение трудовой деятельности работников. Причем осуществляются такие мероприятия за счет средств работодателя, и на время осмотров за сотрудниками сохраняются место работы и средний заработок. В соответствии со ст. 213 ТК РФ предварительные и периодические медицинские осмотры должны в обязательном порядке проходить:  - сотрудники, занятые на тяжелых работах и на работах с вредными и (или) опасными условиями труда;  - сотрудники, занятые на работах, связанных с движением транспорта; - работники организаций пищевой промышленности, общественного питания и торговли, водопроводных сооружений, лечебно-профилактических и детских учреждений. </vt:lpstr>
      <vt:lpstr>Предварительные медицинские осмотры, регулируемые Приказом N 302н, проводятся только при поступлении на работу - если должность, на которую поступает сотрудник, будет связана с тяжелой работой или работой с вредными и опасными условиями. Ранее целью предварительных медицинских осмотров являлось определение состояния здоровья лица, принимаемого на работу.  </vt:lpstr>
      <vt:lpstr>Иммунопрофилактика инфекционных болезней.  Иммунопрофилактика инфекционных болезней — система мероприятий, осуществляемых в целях предупреждения, ограничения распространения и ликвидации инфекционных болезней путём проведения профилактических прививок.  Профилактические прививки — введение в организм человека медицинских иммунобиологических препаратов для создания специфической невосприимчивости к инфекционным болезням. Вакцинация, как профилактическая мера, показана при острых инфекциях, протекающих циклически и быстро заканчивающихся выработкой иммунитета (кори, дифтерии, столбняке, полиомиелите). Важно учитывать длительность иммунитета, вырабатывающегося в естественных условиях. При инфекциях, сопровождающихся формированием длительного или пожизненного иммунитета, после естественной встречи с возбудителем можно ожидать эффекта от вакцинации (корь, полиомиелит, дифтерия и др.), тогда как при инфекциях с кратковременной невосприимчивостью (1-2 года при гриппе А) рассчитывать на вакцинацию как ведущую меру не приходится.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Правовые основы обеспечение санитарно-эпидемиологических мероприятий. Организация и проведение. Обязательные медицинские осмотры. Иммунопрофилактика инфекционных болезней.</dc:title>
  <dc:creator>Алена</dc:creator>
  <cp:lastModifiedBy>kassir</cp:lastModifiedBy>
  <cp:revision>2</cp:revision>
  <dcterms:created xsi:type="dcterms:W3CDTF">2018-03-16T15:02:26Z</dcterms:created>
  <dcterms:modified xsi:type="dcterms:W3CDTF">2018-06-20T11:39:00Z</dcterms:modified>
</cp:coreProperties>
</file>