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nspekt.biz/list.php?tag=%D1%81%D1%80%D0%BE%D0%BA%D0%B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484784"/>
            <a:ext cx="7344816" cy="866360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Правовое регулирование санитарно-противоэпидемических </a:t>
            </a:r>
            <a:r>
              <a:rPr lang="ru-RU" sz="3100" dirty="0" smtClean="0"/>
              <a:t>мероприятий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7715200" cy="322171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 систему санитарно-противоэпидемических мероприятий включаются</a:t>
            </a:r>
            <a:r>
              <a:rPr lang="ru-RU" dirty="0" smtClean="0"/>
              <a:t>:</a:t>
            </a:r>
          </a:p>
          <a:p>
            <a:r>
              <a:rPr lang="ru-RU" dirty="0" smtClean="0"/>
              <a:t> </a:t>
            </a:r>
            <a:r>
              <a:rPr lang="ru-RU" dirty="0" smtClean="0"/>
              <a:t>санитарная охрана территории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 smtClean="0"/>
              <a:t>ограничительные мероприятия (карантин); производственный контроль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 smtClean="0"/>
              <a:t>меры в отношении больных инфекционными заболеваниями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 smtClean="0"/>
              <a:t>обязательные медицинские осмотры; профилактические прививки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 smtClean="0"/>
              <a:t>гигиеническое воспитание и обучение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7931224" cy="410445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Санитарная охрана территории Российской Федерации направлена на предупреждение заноса и распространения инфекционных заболеваний, представляющих опасность для населения, а также на предотвращение ввоза в страну товаров, химических, биологических, радиоактивных веществ, отходов и т.п.</a:t>
            </a:r>
          </a:p>
          <a:p>
            <a:r>
              <a:rPr lang="ru-RU" dirty="0" smtClean="0"/>
              <a:t>Для охраны территории в пунктах пропуска через Государственную границу вводится санитарно-карантинный контроль.</a:t>
            </a:r>
          </a:p>
          <a:p>
            <a:r>
              <a:rPr lang="ru-RU" dirty="0" smtClean="0"/>
              <a:t>Ограничительные мероприятия или карантин вводятся в пунктах пропуска через Государственную границу, а также на территории Российской Федерации, субъектов РФ, муниципальных образованиях и организациях в случае угрозы возникновения и распространения инфекционных заболеваний.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075240" cy="307769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Производственный контроль за соблюдением санитарных правил и выполнением санитарно-эпидемиологических мероприятий в процессе производства, хранения, транспортировки и реализации продукции, выполнения работ и оказания услуг, осуществляется юридическими лицами и индивидуальными предпринимателями. Цель данного контроля - обеспечение безопасности для человека и среды его обитания выпускаемой продукции, выполняемых работ и оказываемых услуг.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Меры в отношении больных инфекционными заболеваниями (лиц, с подозрением на такие заболевания, лиц, находившихся в контакте с заболевшими, а также носителями возбудителей инфекционных заболеваний) зависят от возбудителя болезни, особенностей его течения и т.п. Они сводятся к лабораторному обследованию, медицинскому наблюдению и лечению.</a:t>
            </a:r>
          </a:p>
          <a:p>
            <a:r>
              <a:rPr lang="ru-RU" dirty="0" smtClean="0"/>
              <a:t>Если такие лица представляют опасность для окружающих, то они подлежат обязательной госпитализации и изоляции.</a:t>
            </a:r>
          </a:p>
          <a:p>
            <a:r>
              <a:rPr lang="ru-RU" dirty="0" smtClean="0"/>
              <a:t>В случаях, если возможность распространения инфекционных заболеваний такими лицами связана с особенностями их профессиональной деятельности, то они могут временно переводиться на другую работу, не связанную с риском распространения инфекционных болезней. Такой перевод допускается лишь с согласия работника. При невозможности перевода они временно отстраняются от работы с выплатой пособия по социальному страхованию.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392488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Обязательные медицинские осмотры проводятся в целях предупреждения возникновения и распространения инфекционных заболеваний, массовых неинфекционных заболеваний и профессиональных заболеваний.</a:t>
            </a:r>
          </a:p>
          <a:p>
            <a:r>
              <a:rPr lang="ru-RU" dirty="0" smtClean="0"/>
              <a:t>Отдельные категории граждан при поступлении на работу обязаны проходить предварительный медицинский осмотр, а затем - периодические профилактические медицинские осмотры. Перечни профессий и должностей работников, подлежащих обязательным предварительным (при поступлении на работу) и периодическим медицинским осмотрам утверждаются Правительством Российской Федерации, а порядок проведения таких медицинских осмотров - Министерством здравоохранения и социального развития РФ.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При выявлении нарушения санитарного законодательства, а также при угрозе возникновения и распространения инфекционных заболеваний и массовых неинфекционных заболеваний (отравлений) эти должностные лица имеют право давать гражданам и юридическим лицам предписания, обязательные для исполнения ими в установленные </a:t>
            </a:r>
            <a:r>
              <a:rPr lang="ru-RU" dirty="0" smtClean="0">
                <a:hlinkClick r:id="rId2"/>
              </a:rPr>
              <a:t>сроки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об устранении выявленных нарушений санитарных правил;</a:t>
            </a:r>
          </a:p>
          <a:p>
            <a:r>
              <a:rPr lang="ru-RU" dirty="0" smtClean="0"/>
              <a:t>о прекращении реализации не соответствующей санитарным правилам или не имеющей санитарно-эпидемиологического заключения продукции, в том числе продовольственного сырья и пищевых продуктов;</a:t>
            </a:r>
          </a:p>
          <a:p>
            <a:r>
              <a:rPr lang="ru-RU" dirty="0" smtClean="0"/>
              <a:t>о проведении дополнительных санитарно-противоэпидемических (профилактических) мероприятий;</a:t>
            </a:r>
          </a:p>
          <a:p>
            <a:r>
              <a:rPr lang="ru-RU" dirty="0" smtClean="0"/>
              <a:t>о проведении лабораторного обследования граждан, контактировавших с больными инфекционными заболеваниями, и медицинского наблюдения за такими гражданами;</a:t>
            </a:r>
          </a:p>
          <a:p>
            <a:r>
              <a:rPr lang="ru-RU" dirty="0" smtClean="0"/>
              <a:t>о выполнении работ по дезинфекции, дезинсекции и дератизации в очагах инфекционных заболеваний, а также на территориях и в помещениях, где имеются и сохраняются условия для возникновения или распространения инфекционных заболеваний.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91264" cy="511256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Профилактические прививки занимают важное место в системе санитарно-противоэпидемических мероприятий. Закон "Об иммунопрофилактике инфекционных болезней" определяет иммунопрофилактику как систему мероприятий, осуществляемых в целях предупреждения, ограничения распространения и ликвидации болезней путем проведения профилактических прививок.</a:t>
            </a:r>
          </a:p>
          <a:p>
            <a:r>
              <a:rPr lang="ru-RU" dirty="0" smtClean="0"/>
              <a:t>При осуществлении иммунопрофилактики гражданам гарантируются следующие права: </a:t>
            </a:r>
            <a:endParaRPr lang="ru-RU" dirty="0" smtClean="0"/>
          </a:p>
          <a:p>
            <a:r>
              <a:rPr lang="ru-RU" dirty="0" smtClean="0"/>
              <a:t>получение </a:t>
            </a:r>
            <a:r>
              <a:rPr lang="ru-RU" dirty="0" smtClean="0"/>
              <a:t>от медицинских работников полной и объективной информации о необходимости прививки, последствиях отказа от них, возможных </a:t>
            </a:r>
            <a:r>
              <a:rPr lang="ru-RU" dirty="0" err="1" smtClean="0"/>
              <a:t>поствакцинальных</a:t>
            </a:r>
            <a:r>
              <a:rPr lang="ru-RU" dirty="0" smtClean="0"/>
              <a:t> осложнениях; </a:t>
            </a:r>
            <a:endParaRPr lang="ru-RU" dirty="0" smtClean="0"/>
          </a:p>
          <a:p>
            <a:r>
              <a:rPr lang="ru-RU" dirty="0" smtClean="0"/>
              <a:t>выбор </a:t>
            </a:r>
            <a:r>
              <a:rPr lang="ru-RU" dirty="0" smtClean="0"/>
              <a:t>учреждения здравоохранения либо частнопрактикующего врача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 smtClean="0"/>
              <a:t>бесплатные прививки в случаях</a:t>
            </a:r>
            <a:r>
              <a:rPr lang="ru-RU" dirty="0" smtClean="0"/>
              <a:t>, </a:t>
            </a:r>
            <a:r>
              <a:rPr lang="ru-RU" dirty="0" smtClean="0"/>
              <a:t>установленных законом (прививки, включенные в Национальный календарь профилактических прививок, прививки по эпидемическим показаниям</a:t>
            </a:r>
            <a:r>
              <a:rPr lang="ru-RU" dirty="0" smtClean="0"/>
              <a:t>);</a:t>
            </a:r>
          </a:p>
          <a:p>
            <a:r>
              <a:rPr lang="ru-RU" dirty="0" smtClean="0"/>
              <a:t> </a:t>
            </a:r>
            <a:r>
              <a:rPr lang="ru-RU" dirty="0" smtClean="0"/>
              <a:t>на бесплатный медосмотр и обследование перед прививкой в государственных и муниципальных учреждениях здравоохранения; </a:t>
            </a:r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 smtClean="0"/>
              <a:t>бесплатное лечение в государственных и муниципальных учреждениях здравоохранения при возникновении осложнений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 smtClean="0"/>
              <a:t>на социальную защиту при возникновении </a:t>
            </a:r>
            <a:r>
              <a:rPr lang="ru-RU" dirty="0" err="1" smtClean="0"/>
              <a:t>поствакцинальных</a:t>
            </a:r>
            <a:r>
              <a:rPr lang="ru-RU" dirty="0" smtClean="0"/>
              <a:t> осложнений; на отказ от прививок.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Как следует из отмеченного, прививки делают лишь с согласия гражданина, родителей или иных законных представителей. Однако если гражданин отказывается от прививки, то могут наступать следующие последствия: запрет на выезд в страны, пребывание в которых в соответствии с существующими международными медико-санитарными правилами или международными договорами РФ требует конкретных профилактических прививок; временного отказа в приеме граждан в образовательные и оздоровительные учреждения в случае возникновения массовых инфекционных заболеваний или при угрозе эпидемий; отказа в приеме на работу или отстранения от работы граждан, если выполнение таких работ связано с высоким риском заболевания инфекционными болезнями.</a:t>
            </a:r>
          </a:p>
          <a:p>
            <a:r>
              <a:rPr lang="ru-RU" dirty="0" smtClean="0"/>
              <a:t>Гигиеническое воспитание и обучение направлено на повышение санитарной культуры граждан, профилактику заболеваний, распространение знаний о здоровом образе жизни. Оно осуществляется в процессе воспитания и обучения всех категорий граждан, при осуществлении лечебно-диагностического процесса медицинскими работниками, а также при профессиональной подготовке и аттестации отдельных категорий работников.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219256" cy="3221712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Закон «О предупреждении распространения в Российской Федерации заболевания, вызываемого вирусом иммунодефицита человека (ВИЧ-инфекции»</a:t>
            </a:r>
            <a:r>
              <a:rPr lang="ru-RU" dirty="0" smtClean="0"/>
              <a:t>, регламентирует пути и способы предупреждения распространения этой тяжелой болезни среди населения при разумном соблюдении интересов как общества, так и больного.</a:t>
            </a:r>
          </a:p>
          <a:p>
            <a:r>
              <a:rPr lang="ru-RU" dirty="0" smtClean="0"/>
              <a:t>Профилактика инфекционных болезней с использованием иммунобиологических препаратов прописана в </a:t>
            </a:r>
            <a:r>
              <a:rPr lang="ru-RU" b="1" dirty="0" smtClean="0"/>
              <a:t>Законе «О иммунопрофилактике инфекционных заболеваний»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Правовые аспекты профилактики зоонозных инфекций закреплены в санитарных и ветеринарных правилах </a:t>
            </a:r>
            <a:r>
              <a:rPr lang="ru-RU" b="1" dirty="0" smtClean="0"/>
              <a:t>«Профилактика и борьба с заразными болезнями, общими для человека и животных» СП 3.1.084-96.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В Уголовном кодексе РФ</a:t>
            </a:r>
            <a:r>
              <a:rPr lang="ru-RU" dirty="0" smtClean="0"/>
              <a:t> имеются </a:t>
            </a:r>
            <a:r>
              <a:rPr lang="ru-RU" b="1" dirty="0" smtClean="0"/>
              <a:t>Статьи,</a:t>
            </a:r>
            <a:r>
              <a:rPr lang="ru-RU" dirty="0" smtClean="0"/>
              <a:t> предусматривающие наказания за нарушения санитарно-эпидемиологического благополучия населения или покушения на его права и свободы в данной сфере. Так, в разделе VII «Преступления против личности», в главе 16 «Преступления против жизни и здоровья» имеются </a:t>
            </a:r>
            <a:r>
              <a:rPr lang="ru-RU" b="1" dirty="0" smtClean="0"/>
              <a:t>Статьи 121 «Заражение венерической болезнью</a:t>
            </a:r>
            <a:r>
              <a:rPr lang="ru-RU" dirty="0" smtClean="0"/>
              <a:t>» и </a:t>
            </a:r>
            <a:r>
              <a:rPr lang="ru-RU" b="1" dirty="0" smtClean="0"/>
              <a:t>122</a:t>
            </a:r>
            <a:r>
              <a:rPr lang="ru-RU" dirty="0" smtClean="0"/>
              <a:t> «</a:t>
            </a:r>
            <a:r>
              <a:rPr lang="ru-RU" b="1" dirty="0" smtClean="0"/>
              <a:t>Заражение ВИЧ-инфекцией</a:t>
            </a:r>
            <a:r>
              <a:rPr lang="ru-RU" dirty="0" smtClean="0"/>
              <a:t>», в главе 19 «Преступления против конституционных прав и свобод человека и гражданина» - </a:t>
            </a:r>
            <a:r>
              <a:rPr lang="ru-RU" b="1" dirty="0" smtClean="0"/>
              <a:t>Статья 140</a:t>
            </a:r>
            <a:r>
              <a:rPr lang="ru-RU" dirty="0" smtClean="0"/>
              <a:t> «</a:t>
            </a:r>
            <a:r>
              <a:rPr lang="ru-RU" b="1" dirty="0" smtClean="0"/>
              <a:t>Отказ в предоставлении гражданам информации</a:t>
            </a:r>
            <a:r>
              <a:rPr lang="ru-RU" b="1" dirty="0" smtClean="0"/>
              <a:t>».</a:t>
            </a:r>
          </a:p>
          <a:p>
            <a:endParaRPr lang="ru-RU" dirty="0" smtClean="0"/>
          </a:p>
          <a:p>
            <a:r>
              <a:rPr lang="ru-RU" dirty="0" smtClean="0"/>
              <a:t>В </a:t>
            </a:r>
            <a:r>
              <a:rPr lang="ru-RU" b="1" dirty="0" smtClean="0"/>
              <a:t>Уголовном кодексе </a:t>
            </a:r>
            <a:r>
              <a:rPr lang="ru-RU" b="1" dirty="0" smtClean="0"/>
              <a:t>РФ </a:t>
            </a:r>
            <a:r>
              <a:rPr lang="ru-RU" dirty="0" smtClean="0"/>
              <a:t>в </a:t>
            </a:r>
            <a:r>
              <a:rPr lang="ru-RU" dirty="0" smtClean="0"/>
              <a:t>разделе IX «Преступления против общественной безопасности и общественного порядка», в главе 25 «Преступления против здоровья населения и общественной нравственности» имеются </a:t>
            </a:r>
            <a:r>
              <a:rPr lang="ru-RU" b="1" dirty="0" smtClean="0"/>
              <a:t>Статьи 236</a:t>
            </a:r>
            <a:r>
              <a:rPr lang="ru-RU" dirty="0" smtClean="0"/>
              <a:t> «</a:t>
            </a:r>
            <a:r>
              <a:rPr lang="ru-RU" b="1" dirty="0" smtClean="0"/>
              <a:t>Нарушения санитарно-эпидемиологических правил», 237 «Сокрытие информации об обстоятельствах, создающих опасность для жизни и здоровья людей», 238 «Выпуск или продажа товаров, выполнение работ или оказание услуг, не обеспечивающих требования безопасности»</a:t>
            </a:r>
            <a:r>
              <a:rPr lang="ru-RU" dirty="0" smtClean="0"/>
              <a:t> и в главе 26 «Экологические нарушения», содержатся </a:t>
            </a:r>
            <a:r>
              <a:rPr lang="ru-RU" b="1" dirty="0" smtClean="0"/>
              <a:t>Статьи 246</a:t>
            </a:r>
            <a:r>
              <a:rPr lang="ru-RU" dirty="0" smtClean="0"/>
              <a:t>«</a:t>
            </a:r>
            <a:r>
              <a:rPr lang="ru-RU" b="1" dirty="0" smtClean="0"/>
              <a:t>Нарушение правил охраны окружающей среды при производстве работ», 248 «Нарушение правил безопасности при обращении с микробиологическими либо другими биологическими агентами или токсинами», 249 «Нарушение ветеринарных правил и правил</a:t>
            </a:r>
            <a:r>
              <a:rPr lang="ru-RU" dirty="0" smtClean="0"/>
              <a:t>, </a:t>
            </a:r>
            <a:r>
              <a:rPr lang="ru-RU" b="1" dirty="0" smtClean="0"/>
              <a:t>установленных для борьбы с болезнями и вредителями растений», 250 «Загрязнение вод», 251 «Загрязнение атмосферы», 252 «Загрязнение морской среды», 254 «Порча земли».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836712"/>
            <a:ext cx="8363272" cy="5832648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Законодательство в области предупреждения распространения туберкулеза в Российской Федерации состоит из настоящего Федерального закона, других федеральных законов и иных нормативных правовых актов Российской Федерации, а также законов и иных нормативных правовых актов субъектов Российской Федерации</a:t>
            </a:r>
            <a:r>
              <a:rPr lang="ru-RU" dirty="0" smtClean="0"/>
              <a:t>.</a:t>
            </a:r>
          </a:p>
          <a:p>
            <a:pPr fontAlgn="base"/>
            <a:r>
              <a:rPr lang="ru-RU" dirty="0" smtClean="0"/>
              <a:t>К полномочиям органов государственной власти Российской Федерации в области предупреждения распространения туберкулеза в Российской Федерации (далее - предупреждение распространения туберкулеза) относятся:</a:t>
            </a:r>
          </a:p>
          <a:p>
            <a:pPr fontAlgn="base"/>
            <a:r>
              <a:rPr lang="ru-RU" dirty="0" smtClean="0"/>
              <a:t>проведение в Российской Федерации государственной политики в области предупреждения распространения туберкулеза;</a:t>
            </a:r>
          </a:p>
          <a:p>
            <a:pPr fontAlgn="base"/>
            <a:r>
              <a:rPr lang="ru-RU" dirty="0" smtClean="0"/>
              <a:t>разработка и принятие нормативных правовых актов, направленных на предупреждение распространения туберкулеза;</a:t>
            </a:r>
          </a:p>
          <a:p>
            <a:pPr fontAlgn="base"/>
            <a:r>
              <a:rPr lang="ru-RU" dirty="0" smtClean="0"/>
              <a:t>определение порядка оказания противотуберкулезной помощи гражданам на территории Российской Федерации</a:t>
            </a:r>
            <a:r>
              <a:rPr lang="ru-RU" dirty="0" smtClean="0"/>
              <a:t>;</a:t>
            </a:r>
            <a:endParaRPr lang="ru-RU" dirty="0" smtClean="0"/>
          </a:p>
          <a:p>
            <a:pPr fontAlgn="base"/>
            <a:r>
              <a:rPr lang="ru-RU" dirty="0" smtClean="0"/>
              <a:t>осуществление федерального государственного санитарно-эпидемиологического надзора в области предупреждения распространения туберкулеза и организация мероприятий по предупреждению распространения туберкулеза;</a:t>
            </a:r>
          </a:p>
          <a:p>
            <a:pPr fontAlgn="base"/>
            <a:r>
              <a:rPr lang="ru-RU" dirty="0" smtClean="0"/>
              <a:t>организация государственного эпидемиологического мониторинга туберкулеза;</a:t>
            </a:r>
          </a:p>
          <a:p>
            <a:pPr fontAlgn="base"/>
            <a:r>
              <a:rPr lang="ru-RU" dirty="0" smtClean="0"/>
              <a:t>формирование, утверждение и реализация федеральных целевых программ в области предупреждения распространения туберкулеза;</a:t>
            </a:r>
          </a:p>
          <a:p>
            <a:pPr fontAlgn="base"/>
            <a:r>
              <a:rPr lang="ru-RU" dirty="0" smtClean="0"/>
              <a:t>разработка правил, нормативов, требований и государственных стандартов в области предупреждения распространения туберкулеза;</a:t>
            </a:r>
          </a:p>
          <a:p>
            <a:pPr fontAlgn="base"/>
            <a:r>
              <a:rPr lang="ru-RU" dirty="0" smtClean="0"/>
              <a:t>разработка и организация системы оказания противотуберкулезной помощи федеральными специализированными медицинскими учреждениями;</a:t>
            </a:r>
          </a:p>
          <a:p>
            <a:pPr fontAlgn="base"/>
            <a:r>
              <a:rPr lang="ru-RU" dirty="0" smtClean="0"/>
              <a:t>обеспечение государственного надзора за производством, хранением и транспортировкой противотуберкулезных вакцин и иммунобиологических лекарственных средств для ранней диагностики туберкулеза, их качеством, эффективностью и безопасностью;</a:t>
            </a:r>
          </a:p>
          <a:p>
            <a:pPr fontAlgn="base"/>
            <a:r>
              <a:rPr lang="ru-RU" dirty="0" smtClean="0"/>
              <a:t>организация государственного статистического наблюдения в области предупреждения распространения туберкулеза</a:t>
            </a:r>
            <a:r>
              <a:rPr lang="ru-RU" dirty="0" smtClean="0"/>
              <a:t>;</a:t>
            </a:r>
            <a:endParaRPr lang="ru-RU" dirty="0" smtClean="0"/>
          </a:p>
          <a:p>
            <a:pPr fontAlgn="base"/>
            <a:r>
              <a:rPr lang="ru-RU" dirty="0" smtClean="0"/>
              <a:t>осуществление иных предусмотренных законодательством Российской Федерации в области предупреждения распространения туберкулеза полномочий.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dirty="0" smtClean="0"/>
              <a:t>1. В случае угрозы возникновения и распространения туберкулеза на основании предписаний главных государственных санитарных врачей и их заместителей или органа исполнительной власти субъекта Российской Федерации в порядке, установленном законодательством Российской Федерации, проводятся дополнительные противоэпидемические мероприятия.</a:t>
            </a:r>
          </a:p>
          <a:p>
            <a:pPr fontAlgn="base"/>
            <a:r>
              <a:rPr lang="ru-RU" dirty="0" smtClean="0"/>
              <a:t>2. Больные заразными формами туберкулеза, неоднократно нарушающие санитарно-противоэпидемический режим, а также умышленно уклоняющиеся от обследования в целях выявления туберкулеза или от лечения туберкулеза, на основании решений суда госпитализируются в медицинские противотуберкулезные организации для обязательных обследования и лечения в стационарных условиях.</a:t>
            </a:r>
          </a:p>
          <a:p>
            <a:pPr fontAlgn="base"/>
            <a:r>
              <a:rPr lang="ru-RU" dirty="0" smtClean="0"/>
              <a:t>Решение о госпитализации принимается судом по месту нахождения медицинской противотуберкулезной организации, в которой больной туберкулезом находится под диспансерным наблюдением.</a:t>
            </a:r>
          </a:p>
          <a:p>
            <a:pPr fontAlgn="base"/>
            <a:r>
              <a:rPr lang="ru-RU" dirty="0" smtClean="0"/>
              <a:t>3. Заявление о госпитализации подается в суд руководителем медицинской противотуберкулезной организации, в которой больной туберкулезом находится под диспансерным наблюдением.</a:t>
            </a:r>
          </a:p>
          <a:p>
            <a:pPr fontAlgn="base"/>
            <a:r>
              <a:rPr lang="ru-RU" dirty="0" smtClean="0"/>
              <a:t>4. Участие прокурора, представителя медицинской противотуберкулезной организации, в которой больной туберкулезом находится под диспансерным наблюдением, больного туберкулезом, в отношении которого решается вопрос об обязательных обследовании и лечении, или его законного представителя в рассмотрении заявления о госпитализации обязательно.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</TotalTime>
  <Words>1152</Words>
  <Application>Microsoft Office PowerPoint</Application>
  <PresentationFormat>Экран (4:3)</PresentationFormat>
  <Paragraphs>56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          Правовое регулирование санитарно-противоэпидемических мероприятий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Правовое регулирование санитарно-противоэпидемических мероприятий </dc:title>
  <dc:creator>Юля</dc:creator>
  <cp:lastModifiedBy>Юля</cp:lastModifiedBy>
  <cp:revision>10</cp:revision>
  <dcterms:created xsi:type="dcterms:W3CDTF">2018-03-21T08:01:53Z</dcterms:created>
  <dcterms:modified xsi:type="dcterms:W3CDTF">2018-03-21T08:44:51Z</dcterms:modified>
</cp:coreProperties>
</file>