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5" r:id="rId4"/>
    <p:sldId id="266" r:id="rId5"/>
    <p:sldId id="264" r:id="rId6"/>
    <p:sldId id="263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20.06.2018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sultant.ru/document/cons_doc_LAW_201411/04bfeb7041d041df0db11da3cc660c15fcba2fd0/" TargetMode="External"/><Relationship Id="rId2" Type="http://schemas.openxmlformats.org/officeDocument/2006/relationships/hyperlink" Target="http://www.consultant.ru/document/cons_doc_LAW_22481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consultant.ru/document/cons_doc_LAW_173347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nsultant.ru/document/cons_doc_LAW_285566/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846640" cy="3195786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Санитарно-эпидимиологические экспертизы, расследования, обследования, исследования, испытания токсикогические, гигиенические и иные виды оценок, порядок проведение.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5301208"/>
            <a:ext cx="5508104" cy="122413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964488" cy="6309320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hlinkClick r:id="rId2"/>
              </a:rPr>
              <a:t/>
            </a:r>
            <a:br>
              <a:rPr lang="ru-RU" sz="1800" b="1" dirty="0" smtClean="0">
                <a:hlinkClick r:id="rId2"/>
              </a:rPr>
            </a:br>
            <a:r>
              <a:rPr lang="ru-RU" sz="1800" b="1" dirty="0" smtClean="0">
                <a:solidFill>
                  <a:srgbClr val="7030A0"/>
                </a:solidFill>
                <a:hlinkClick r:id="rId2"/>
              </a:rPr>
              <a:t>Федеральный закон от 30.03.1999 N 52-ФЗ (ред. от 29.07.2017) "О санитарно-эпидемиологическом благополучии населения" (с </a:t>
            </a:r>
            <a:r>
              <a:rPr lang="ru-RU" sz="1800" b="1" dirty="0" err="1" smtClean="0">
                <a:solidFill>
                  <a:srgbClr val="7030A0"/>
                </a:solidFill>
                <a:hlinkClick r:id="rId2"/>
              </a:rPr>
              <a:t>изм</a:t>
            </a:r>
            <a:r>
              <a:rPr lang="ru-RU" sz="1800" b="1" dirty="0" smtClean="0">
                <a:solidFill>
                  <a:srgbClr val="7030A0"/>
                </a:solidFill>
                <a:hlinkClick r:id="rId2"/>
              </a:rPr>
              <a:t>. и доп., вступ. в силу с 30.09.2017)</a:t>
            </a:r>
            <a:r>
              <a:rPr lang="ru-RU" sz="1800" b="1" dirty="0" smtClean="0">
                <a:solidFill>
                  <a:srgbClr val="7030A0"/>
                </a:solidFill>
              </a:rPr>
              <a:t/>
            </a:r>
            <a:br>
              <a:rPr lang="ru-RU" sz="1800" b="1" dirty="0" smtClean="0">
                <a:solidFill>
                  <a:srgbClr val="7030A0"/>
                </a:solidFill>
              </a:rPr>
            </a:br>
            <a:r>
              <a:rPr lang="ru-RU" sz="1800" b="1" dirty="0" smtClean="0">
                <a:solidFill>
                  <a:srgbClr val="7030A0"/>
                </a:solidFill>
              </a:rPr>
              <a:t>Статья 42. Санитарно-эпидемиологические экспертизы, расследования, обследования, исследования, испытания и иные виды оценок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1. Санитарно-эпидемиологические экспертизы, расследования, обследования, исследования, испытания и иные виды оценок соблюдения санитарно-эпидемиологических и гигиенических требований могут проводиться должностными лицами, осуществляющими федеральный государственный санитарно-эпидемиологический надзор, юридическими лицами, индивидуальными предпринимателями, аккредитованными в </a:t>
            </a:r>
            <a:r>
              <a:rPr lang="ru-RU" sz="1800" dirty="0" smtClean="0">
                <a:solidFill>
                  <a:srgbClr val="0070C0"/>
                </a:solidFill>
              </a:rPr>
              <a:t>соответствии с </a:t>
            </a:r>
            <a:r>
              <a:rPr lang="ru-RU" sz="1800" dirty="0" smtClean="0">
                <a:solidFill>
                  <a:srgbClr val="0070C0"/>
                </a:solidFill>
                <a:hlinkClick r:id="rId3"/>
              </a:rPr>
              <a:t>законодательством</a:t>
            </a:r>
            <a:r>
              <a:rPr lang="ru-RU" sz="1800" dirty="0" smtClean="0"/>
              <a:t> Российской Федерации об аккредитации в национальной системе аккредитации, и экспертами, аттестованными в установленном Правительством Российской Федерации </a:t>
            </a:r>
            <a:r>
              <a:rPr lang="ru-RU" sz="1800" dirty="0" smtClean="0">
                <a:hlinkClick r:id="rId4"/>
              </a:rPr>
              <a:t>порядке</a:t>
            </a:r>
            <a:r>
              <a:rPr lang="ru-RU" sz="1800" dirty="0" smtClean="0"/>
              <a:t>, в целях:</a:t>
            </a:r>
            <a:br>
              <a:rPr lang="ru-RU" sz="1800" dirty="0" smtClean="0"/>
            </a:br>
            <a:r>
              <a:rPr lang="ru-RU" sz="1800" dirty="0" smtClean="0"/>
              <a:t>1) установления и предотвращения вредного воздействия факторов среды обитания на человека;</a:t>
            </a:r>
            <a:br>
              <a:rPr lang="ru-RU" sz="1800" dirty="0" smtClean="0"/>
            </a:br>
            <a:r>
              <a:rPr lang="ru-RU" sz="1800" dirty="0" smtClean="0"/>
              <a:t>2) установления причин и условий возникновения и распространения инфекционных заболеваний и массовых неинфекционных заболеваний (отравлений) и оценки последствий возникновения и распространения таких заболеваний (отравлений);</a:t>
            </a:r>
            <a:br>
              <a:rPr lang="ru-RU" sz="1800" dirty="0" smtClean="0"/>
            </a:br>
            <a:r>
              <a:rPr lang="ru-RU" sz="1800" dirty="0" smtClean="0"/>
              <a:t>3) установления соответствия (несоответствия) требованиям настоящего Федерального закона документов, зданий, сооружений, помещений, оборудования, транспортных средств и других объектов, используемых юридическими лицами, индивидуальными предпринимателями для осуществления своей деятельности, и результатов указанной деятельности.</a:t>
            </a:r>
            <a:br>
              <a:rPr lang="ru-RU" sz="1800" dirty="0" smtClean="0"/>
            </a:br>
            <a:endParaRPr lang="ru-RU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617869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2. На основании результатов санитарно-эпидемиологических экспертиз, расследований, обследований, исследований, испытаний и иных видов оценок соблюдения санитарно-эпидемиологических и гигиенических требований главными государственными санитарными врачами и (или) их заместителями даются санитарно-эпидемиологические заключения, предусмотренные международными договорами Российской Федерации, международными правовыми актами, настоящим Федеральным законом, другими федеральными законами.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3. </a:t>
            </a:r>
            <a:r>
              <a:rPr lang="ru-RU" sz="2000" dirty="0" smtClean="0">
                <a:hlinkClick r:id="rId2"/>
              </a:rPr>
              <a:t>Порядок</a:t>
            </a:r>
            <a:r>
              <a:rPr lang="ru-RU" sz="2000" dirty="0" smtClean="0"/>
              <a:t> проведения санитарно-эпидемиологических экспертиз, расследований, обследований, исследований, испытаний, токсикологических, гигиенических и иных видов оценок соблюдения санитарно-эпидемиологических и гигиенических требований, а также выдачи по их результатам санитарно-эпидемиологических заключений устанавливается федеральным органом исполнительной власти, осуществляющим федеральный государственный санитарно-эпидемиологический надзор.</a:t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5602634"/>
          </a:xfrm>
        </p:spPr>
        <p:txBody>
          <a:bodyPr>
            <a:noAutofit/>
          </a:bodyPr>
          <a:lstStyle/>
          <a:p>
            <a:r>
              <a:rPr lang="ru-RU" sz="2800" dirty="0" smtClean="0"/>
              <a:t>4. Юридические лица, индивидуальные предприниматели, аккредитованные в соответствии с законодательством Российской Федерации об аккредитации в национальной системе аккредитации, и эксперты, аттестованные в установленном Правительством Российской Федерации порядке, которые проводят санитарно-эпидемиологические экспертизы, расследования, обследования, исследования, испытания и иные виды оценок, несут ответственность за их качество и объективность в соответствии с законодательством Российской Федерации.</a:t>
            </a:r>
            <a:endParaRPr lang="ru-RU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6583362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Статья 43. Государственная регистрация веществ и продукции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 </a:t>
            </a:r>
            <a:br>
              <a:rPr lang="ru-RU" sz="1800" dirty="0" smtClean="0"/>
            </a:br>
            <a:r>
              <a:rPr lang="ru-RU" sz="1800" dirty="0" smtClean="0"/>
              <a:t>1. Государственной регистрации подлежат:</a:t>
            </a:r>
            <a:br>
              <a:rPr lang="ru-RU" sz="1800" dirty="0" smtClean="0"/>
            </a:br>
            <a:r>
              <a:rPr lang="ru-RU" sz="1800" dirty="0" smtClean="0"/>
              <a:t>впервые внедряемые в производство и ранее не использовавшиеся химические, биологические вещества и изготовляемые на их основе препараты (далее - вещества), потенциально опасные для человека;</a:t>
            </a:r>
            <a:br>
              <a:rPr lang="ru-RU" sz="1800" dirty="0" smtClean="0"/>
            </a:br>
            <a:r>
              <a:rPr lang="ru-RU" sz="1800" dirty="0" smtClean="0"/>
              <a:t>отдельные виды продукции, представляющие потенциальную опасность для человека;</a:t>
            </a:r>
            <a:br>
              <a:rPr lang="ru-RU" sz="1800" dirty="0" smtClean="0"/>
            </a:br>
            <a:r>
              <a:rPr lang="ru-RU" sz="1800" dirty="0" smtClean="0"/>
              <a:t>отдельные виды продукции, в том числе пищевые продукты, впервые ввозимые на территорию Российской Федерации.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2. Государственная регистрация указанных в пункте 1 настоящей статьи веществ и отдельных видов продукции проводится на основании:</a:t>
            </a:r>
            <a:br>
              <a:rPr lang="ru-RU" sz="1800" dirty="0" smtClean="0"/>
            </a:br>
            <a:r>
              <a:rPr lang="ru-RU" sz="1800" dirty="0" smtClean="0"/>
              <a:t>оценки опасности веществ и отдельных видов продукции для человека и среды обитания;</a:t>
            </a:r>
            <a:br>
              <a:rPr lang="ru-RU" sz="1800" dirty="0" smtClean="0"/>
            </a:br>
            <a:r>
              <a:rPr lang="ru-RU" sz="1800" dirty="0" smtClean="0"/>
              <a:t>установления гигиенических и иных нормативов содержания веществ, отдельных компонентов продукции в среде обитания;</a:t>
            </a:r>
            <a:br>
              <a:rPr lang="ru-RU" sz="1800" dirty="0" smtClean="0"/>
            </a:br>
            <a:r>
              <a:rPr lang="ru-RU" sz="1800" dirty="0" smtClean="0"/>
              <a:t>разработки защитных мер, в том числе условий утилизации и уничтожения веществ и отдельных видов продукции, по предотвращению их вредного воздействия на человека и среду обитания.</a:t>
            </a:r>
            <a:br>
              <a:rPr lang="ru-RU" sz="1800" dirty="0" smtClean="0"/>
            </a:b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617869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3. Оценка опасности веществ и отдельных видов продукции для человека и среды обитания, установление гигиенических и иных нормативов содержания веществ и отдельных компонентов продукции в среде обитания, разработка защитных мер осуществляются юридическими лицами, индивидуальными предпринимателями, аккредитованными в соответствии с законодательством Российской Федерации об аккредитации в национальной системе аккредитации.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502657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4. Перечень веществ и отдельных видов продукции, указанных в пункте 1 настоящей статьи, и порядок их государственной регистрации, осуществляемой уполномоченными федеральными органами исполнительной власти, устанавливаются Правительством Российской Федерации, если иное не установлено международными договорами Российской Федерации.</a:t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</TotalTime>
  <Words>246</Words>
  <Application>Microsoft Office PowerPoint</Application>
  <PresentationFormat>Экран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Поток</vt:lpstr>
      <vt:lpstr>Санитарно-эпидимиологические экспертизы, расследования, обследования, исследования, испытания токсикогические, гигиенические и иные виды оценок, порядок проведение.</vt:lpstr>
      <vt:lpstr> Федеральный закон от 30.03.1999 N 52-ФЗ (ред. от 29.07.2017) "О санитарно-эпидемиологическом благополучии населения" (с изм. и доп., вступ. в силу с 30.09.2017) Статья 42. Санитарно-эпидемиологические экспертизы, расследования, обследования, исследования, испытания и иные виды оценок  1. Санитарно-эпидемиологические экспертизы, расследования, обследования, исследования, испытания и иные виды оценок соблюдения санитарно-эпидемиологических и гигиенических требований могут проводиться должностными лицами, осуществляющими федеральный государственный санитарно-эпидемиологический надзор, юридическими лицами, индивидуальными предпринимателями, аккредитованными в соответствии с законодательством Российской Федерации об аккредитации в национальной системе аккредитации, и экспертами, аттестованными в установленном Правительством Российской Федерации порядке, в целях: 1) установления и предотвращения вредного воздействия факторов среды обитания на человека; 2) установления причин и условий возникновения и распространения инфекционных заболеваний и массовых неинфекционных заболеваний (отравлений) и оценки последствий возникновения и распространения таких заболеваний (отравлений); 3) установления соответствия (несоответствия) требованиям настоящего Федерального закона документов, зданий, сооружений, помещений, оборудования, транспортных средств и других объектов, используемых юридическими лицами, индивидуальными предпринимателями для осуществления своей деятельности, и результатов указанной деятельности. </vt:lpstr>
      <vt:lpstr>2. На основании результатов санитарно-эпидемиологических экспертиз, расследований, обследований, исследований, испытаний и иных видов оценок соблюдения санитарно-эпидемиологических и гигиенических требований главными государственными санитарными врачами и (или) их заместителями даются санитарно-эпидемиологические заключения, предусмотренные международными договорами Российской Федерации, международными правовыми актами, настоящим Федеральным законом, другими федеральными законами.  3. Порядок проведения санитарно-эпидемиологических экспертиз, расследований, обследований, исследований, испытаний, токсикологических, гигиенических и иных видов оценок соблюдения санитарно-эпидемиологических и гигиенических требований, а также выдачи по их результатам санитарно-эпидемиологических заключений устанавливается федеральным органом исполнительной власти, осуществляющим федеральный государственный санитарно-эпидемиологический надзор. </vt:lpstr>
      <vt:lpstr>4. Юридические лица, индивидуальные предприниматели, аккредитованные в соответствии с законодательством Российской Федерации об аккредитации в национальной системе аккредитации, и эксперты, аттестованные в установленном Правительством Российской Федерации порядке, которые проводят санитарно-эпидемиологические экспертизы, расследования, обследования, исследования, испытания и иные виды оценок, несут ответственность за их качество и объективность в соответствии с законодательством Российской Федерации.</vt:lpstr>
      <vt:lpstr>Статья 43. Государственная регистрация веществ и продукции   1. Государственной регистрации подлежат: впервые внедряемые в производство и ранее не использовавшиеся химические, биологические вещества и изготовляемые на их основе препараты (далее - вещества), потенциально опасные для человека; отдельные виды продукции, представляющие потенциальную опасность для человека; отдельные виды продукции, в том числе пищевые продукты, впервые ввозимые на территорию Российской Федерации.  2. Государственная регистрация указанных в пункте 1 настоящей статьи веществ и отдельных видов продукции проводится на основании: оценки опасности веществ и отдельных видов продукции для человека и среды обитания; установления гигиенических и иных нормативов содержания веществ, отдельных компонентов продукции в среде обитания; разработки защитных мер, в том числе условий утилизации и уничтожения веществ и отдельных видов продукции, по предотвращению их вредного воздействия на человека и среду обитания. </vt:lpstr>
      <vt:lpstr>3. Оценка опасности веществ и отдельных видов продукции для человека и среды обитания, установление гигиенических и иных нормативов содержания веществ и отдельных компонентов продукции в среде обитания, разработка защитных мер осуществляются юридическими лицами, индивидуальными предпринимателями, аккредитованными в соответствии с законодательством Российской Федерации об аккредитации в национальной системе аккредитации. </vt:lpstr>
      <vt:lpstr>4. Перечень веществ и отдельных видов продукции, указанных в пункте 1 настоящей статьи, и порядок их государственной регистрации, осуществляемой уполномоченными федеральными органами исполнительной власти, устанавливаются Правительством Российской Федерации, если иное не установлено международными договорами Российской Федерации.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Санитарно-эпидимиологические экспертизы, расследования, обследования, исследования, испытания токсикогические, гигиенические и иные виды оценок, порядок проведение.</dc:title>
  <dc:creator>Алена</dc:creator>
  <cp:lastModifiedBy>kassir</cp:lastModifiedBy>
  <cp:revision>2</cp:revision>
  <dcterms:created xsi:type="dcterms:W3CDTF">2018-04-06T14:07:00Z</dcterms:created>
  <dcterms:modified xsi:type="dcterms:W3CDTF">2018-06-20T11:37:17Z</dcterms:modified>
</cp:coreProperties>
</file>