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-22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6210019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510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8577162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149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494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484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05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41893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24743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059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7283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92FBC1A4-EB8D-47DC-8A95-2E8A06DB5401}" type="datetimeFigureOut">
              <a:rPr lang="ru-RU" smtClean="0"/>
              <a:t>20.06.2018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72411526-6CDC-4A6B-8DF8-DA293FD8791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9318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4294967295" orient="horz" pos="1368">
          <p15:clr>
            <a:srgbClr val="F26B43"/>
          </p15:clr>
        </p15:guide>
        <p15:guide id="4294967295" orient="horz" pos="1440">
          <p15:clr>
            <a:srgbClr val="F26B43"/>
          </p15:clr>
        </p15:guide>
        <p15:guide id="4294967295" orient="horz" pos="3696">
          <p15:clr>
            <a:srgbClr val="F26B43"/>
          </p15:clr>
        </p15:guide>
        <p15:guide id="4294967295" orient="horz" pos="432">
          <p15:clr>
            <a:srgbClr val="F26B43"/>
          </p15:clr>
        </p15:guide>
        <p15:guide id="4294967295" orient="horz" pos="1512">
          <p15:clr>
            <a:srgbClr val="F26B43"/>
          </p15:clr>
        </p15:guide>
        <p15:guide id="4294967295" pos="6912">
          <p15:clr>
            <a:srgbClr val="F26B43"/>
          </p15:clr>
        </p15:guide>
        <p15:guide id="4294967295" pos="936">
          <p15:clr>
            <a:srgbClr val="F26B43"/>
          </p15:clr>
        </p15:guide>
        <p15:guide id="4294967295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60060" y="2374709"/>
            <a:ext cx="10031104" cy="330275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Закон РФ от 07.02.1992 N 2300-1 (ред. от 01.05.2017) </a:t>
            </a:r>
            <a:br>
              <a:rPr lang="ru-RU" dirty="0" smtClean="0"/>
            </a:br>
            <a:r>
              <a:rPr lang="ru-RU" dirty="0" smtClean="0"/>
              <a:t>"О защите прав потребителей"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46346" y="6030119"/>
            <a:ext cx="9144000" cy="1655762"/>
          </a:xfrm>
        </p:spPr>
        <p:txBody>
          <a:bodyPr/>
          <a:lstStyle/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4893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565" y="129654"/>
            <a:ext cx="6905767" cy="6728346"/>
          </a:xfrm>
        </p:spPr>
      </p:pic>
    </p:spTree>
    <p:extLst>
      <p:ext uri="{BB962C8B-B14F-4D97-AF65-F5344CB8AC3E}">
        <p14:creationId xmlns:p14="http://schemas.microsoft.com/office/powerpoint/2010/main" val="3810009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675564"/>
            <a:ext cx="11053549" cy="61824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5. Права и обязанности изготовителя (исполнителя, продавца) в области установления срока службы, срока годности товара (работы), а также гарантийного срока на товар (работу)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""1. На товар (работу), предназначенный для длительного использования, изготовитель (исполнитель) вправе устанавливать срок службы - период, в течение которого изготовитель (исполнитель) обязуется обеспечивать потребителю возможность использования товара (работы) по назначению и нести ответственность за существенные недостатки на основании пункта 6 статьи 19 и пункта 6 статьи 29 настоящего Закона.</a:t>
            </a:r>
          </a:p>
          <a:p>
            <a:pPr marL="0" indent="0" algn="just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""2. Изготовитель (исполнитель) обязан устанавливать срок службы товара (работы) длительного пользования, в том числе комплектующих изделий (деталей, узлов, агрегатов), которые по истечении определенного периода могут представлять опасность для жизни, здоровья потребителя, причинять вред его имуществу или окружающей среде.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0234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6285" y="436728"/>
            <a:ext cx="10931857" cy="596407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Срок службы товара (работы) может исчисляться единицами времени, а также иными единицами измерения (километрами, метрами и прочими единицами измерения исходя из функционального назначения товара (результата работы)).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 ред. Федерального закона от 17.12.1999 N 212-ФЗ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""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На продукты питания, парфюмерно-косметические товары, медикаменты, товары бытовой химии и иные подобные товары (работы) изготовитель (исполнитель) обязан устанавливать срок годности - период, по истечении которого товар (работа) считается непригодным для использования по назначению.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 ред. Федерального закона от 21.12.2004 N 171-ФЗ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""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Продажа товара (выполнение работы) по истечении установленного срока годности, а также товара (выполнение работы), на который должен быть установлен срок годности, но он не установлен, запрещается.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0536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9809" y="245660"/>
            <a:ext cx="11068334" cy="6707875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""6. Изготовитель (исполнитель) вправе устанавливать на товар (работу) гарантийный срок - период, в течение которого в случае обнаружения в товаре (работе) недостатка изготовитель (исполнитель), продавец, уполномоченная организация или уполномоченный индивидуальный предприниматель, импортер обязаны удовлетворить требования потребителя, установленные статьями 18 и 29 настоящего Закона.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Изготовитель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вправе принять обязательство в отношении недостатков товара, обнаруженных по истечении установленного им гарантийного срока (дополнительное обязательство).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(абзац введен Федеральным законом от 21.12.2004 N 171-ФЗ)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дополнительного обязательства изготовителя, срок действия такого обязательства и порядок осуществления потребителем прав по такому обязательству определяются изготовителем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""7. Продавец вправе установить на товар гарантийный срок, если он не установлен изготовителем.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Продавец вправе принять обязательство в отношении недостатков товара, обнаруженных по истечении гарантийного срока, установленного изготовителем (дополнительное обязательство).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дополнительного обязательства продавца, срок действия такого обязательства и порядок осуществления потребителем прав по такому обязательству определяются договором между потребителем и продавцом.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(п. 7 в ред. Федерального закона от 21.12.2004 N 171-ФЗ)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Изготовитель (продавец) несет ответственность за недостатки товара, обнаруженные в течение срока действия дополнительного обязательства, в соответствии с абзацем вторым пункта 6 статьи 18 настоящего Закона, а после окончания срока действия дополнительного обязательства - в соответствии с пунктом 5 статьи 19 настоящего Закона.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0548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9809" y="232013"/>
            <a:ext cx="11177516" cy="64144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 7. Право потребителя на безопасность товара (работы, услуги)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""1. Потребитель имеет право на то, чтобы товар (работа, услуга) при обычных условиях его использования, хранения, транспортировки и утилизации был безопасен для жизни, здоровья потребителя, окружающей среды, а также не причинял вред имуществу потребителя. Требования, которые должны обеспечивать безопасность товара (работы, услуги) для жизни и здоровья потребителя, окружающей среды, а также предотвращение причинения вреда имуществу потребителя, являются обязательными и устанавливаются законом или в установленном им порядке.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 ред. Федерального закона от 17.12.1999 N 212-ФЗ)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(см. текст в предыдущей "редакции)"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Изготовитель (исполнитель) обязан обеспечивать безопасность товара (работы) в течение установленного срока службы или срока годности товара (работы).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 соответствии с пунктом 1 статьи 5 настоящего Закона изготовитель (исполнитель) не установил на товар (работу) срок службы, он обязан обеспечить безопасность товара (работы) в течение десяти лет со дня передачи товара (работы) потребителю.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Вред, причиненный жизни, здоровью или имуществу потребителя вследствие необеспечения безопасности товара (работы), подлежит возмещению в соответствии со статьей 14 настоящего Закона.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1435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0877" y="354841"/>
            <a:ext cx="10986447" cy="650315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Если для безопасности использования товара (работы, услуги), его хранения, транспортировки и утилизации необходимо соблюдать специальные правила (далее - правила), изготовитель (исполнитель) обязан указать эти правила в сопроводительной документации на товар (работу, услугу), на этикетке, маркировкой или иным способом, а продавец (исполнитель) обязан довести эти правила до сведения потребителя.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""4. Если на товары (работы, услуги) законом или в установленном им порядке установлены обязательные требования, обеспечивающие их безопасность для жизни, здоровья потребителя, окружающей среды и предотвращение причинения вреда имуществу потребителя, соответствие товаров (работ, услуг) указанным требованиям подлежит обязательному подтверждению в порядке, предусмотренном законом и иными правовыми актами.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 ред. Федерального закона от 21.12.2004 N 171-ФЗ)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допускается продажа товара (выполнение работы, оказание услуги), в том числе импортного товара (работы, услуги), без информации об обязательном подтверждении его соответствия требованиям, указанным в пункте 1 настоящей статьи.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(п. 4 в ред. Федерального закона от 17.12.1999 N 212-ФЗ)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""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Если установлено, что при соблюдении потребителем установленных правил использования, хранения или транспортировки товара (работы) он причиняет или может причинить вред жизни, здоровью и имуществу потребителя, окружающей среде, изготовитель (исполнитель, продавец) обязан незамедлительно приостановить его производство (реализацию) до устранения причин вреда, а в необходимых случаях принять меры по изъятию его из оборота и отзыву от потребителя (потребителей).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причины вреда устранить невозможно, изготовитель (исполнитель) обязан снять такой товар (работу, услугу) с производства. При невыполнении изготовителем (исполнителем) этой обязанности уполномоченный федеральный орган исполнительной власти принимает меры по отзыву такого товара (работы, услуги) с внутреннего рынка и (или) от потребителя или потребителей в порядке, установленном законодательством Российской Федерации.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 ред. Федеральных законов от 21.12.2004 N 171-ФЗ, от 18.07.2011 N 242-ФЗ)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Убытки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причиненные потребителю в связи с отзывом </a:t>
            </a:r>
            <a:r>
              <a:rPr lang="ru-RU" dirty="0"/>
              <a:t>товара (работы, услуги), подлежат возмещению изготовителем (исполнителем) в полном объеме.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340479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TM10001105[[fn=Урожай]]</Template>
  <TotalTime>11</TotalTime>
  <Words>1118</Words>
  <Application>Microsoft Office PowerPoint</Application>
  <PresentationFormat>Произвольный</PresentationFormat>
  <Paragraphs>38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Crop</vt:lpstr>
      <vt:lpstr>Закон РФ от 07.02.1992 N 2300-1 (ред. от 01.05.2017)  "О защите прав потребителей"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Закон РФ от 07.02.1992 N 2300-1 (ред. от 01.05.2017)  "О защите прав потребителей"</dc:title>
  <dc:creator>Андрей</dc:creator>
  <cp:lastModifiedBy>kassir</cp:lastModifiedBy>
  <cp:revision>3</cp:revision>
  <dcterms:created xsi:type="dcterms:W3CDTF">2018-04-06T14:46:39Z</dcterms:created>
  <dcterms:modified xsi:type="dcterms:W3CDTF">2018-06-20T11:06:23Z</dcterms:modified>
</cp:coreProperties>
</file>