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5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548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977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713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525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11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036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500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12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5839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024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26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24DE3-6182-4A72-BF54-672C2BBA1A02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CD38C-4444-47B6-BA80-678EDD57D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80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427703" y="501446"/>
            <a:ext cx="8155858" cy="600259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Вопросы осуществления противоэпидемиологических и санитарных мероприятий регулируются Федеральным законом от 30 марта 1999 г. N 52-ФЗ "О санитарно-эпидемиологическом благополучии населения".</a:t>
            </a:r>
          </a:p>
          <a:p>
            <a:pPr marL="0" indent="0" algn="just">
              <a:buNone/>
            </a:pPr>
            <a:r>
              <a:rPr lang="ru-RU" dirty="0" smtClean="0"/>
              <a:t>Санитарно-эпидемиологическое благополучие населения - состояние здоровья населения, среды обитания человека, при котором отсутствует вредное воздействие факторов среды обитания на человека и обеспечиваются благоприятные условия его жизнедеятельности.</a:t>
            </a:r>
          </a:p>
          <a:p>
            <a:pPr marL="0" indent="0" algn="just">
              <a:buNone/>
            </a:pPr>
            <a:r>
              <a:rPr lang="ru-RU" dirty="0" smtClean="0"/>
              <a:t>Инфекционные заболевания - инфекционные заболевания человека, возникновение и распространение которых обусловлено воздействием на человека биологических факторов среды обитания (возбудителей инфекционных заболеваний) и возможностью передачи болезни от заболевшего человека, животного к здоровому человеку.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44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752168"/>
            <a:ext cx="7886700" cy="54247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/>
              <a:t>Статья 3. Законодательство в области обеспечения санитарно-эпидемиологического благополучия </a:t>
            </a:r>
            <a:r>
              <a:rPr lang="ru-RU" b="1" dirty="0" smtClean="0"/>
              <a:t>населения</a:t>
            </a:r>
            <a:endParaRPr lang="ru-RU" dirty="0"/>
          </a:p>
          <a:p>
            <a:r>
              <a:rPr lang="ru-RU" dirty="0"/>
              <a:t>Законодательство в области обеспечения санитарно-эпидемиологического благополучия населения (далее - санитарное законодательство) основывается на Конституции Российской Федерации и состоит из настоящего Федерального закона, других федеральных законов, а также принимаемых в соответствии с ними иных нормативных правовых актов Российской Федерации, законов и иных нормативных правовых актов субъектов Российской Федерации.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2843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628650" y="604838"/>
            <a:ext cx="7886700" cy="5572125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/>
              <a:t>Полномочия Российской Федерации в области обеспечения санитарно-эпидемиологического благополучия </a:t>
            </a:r>
            <a:r>
              <a:rPr lang="ru-RU" b="1" dirty="0" smtClean="0"/>
              <a:t>населения</a:t>
            </a:r>
            <a:endParaRPr lang="ru-RU" dirty="0"/>
          </a:p>
          <a:p>
            <a:r>
              <a:rPr lang="ru-RU" dirty="0"/>
              <a:t>К полномочиям Российской Федерации в области обеспечения санитарно-эпидемиологического благополучия населения относятся:</a:t>
            </a:r>
          </a:p>
          <a:p>
            <a:r>
              <a:rPr lang="ru-RU" dirty="0"/>
              <a:t>определение основных направлений государственной политики в области обеспечения санитарно-эпидемиологического благополучия населения;</a:t>
            </a:r>
          </a:p>
          <a:p>
            <a:r>
              <a:rPr lang="ru-RU" dirty="0"/>
              <a:t>принятие федеральных законов и иных нормативных правовых актов Российской Федерации в области обеспечения санитарно-эпидемиологического благополучия населения;</a:t>
            </a:r>
          </a:p>
          <a:p>
            <a:r>
              <a:rPr lang="ru-RU" dirty="0" smtClean="0"/>
              <a:t>координация </a:t>
            </a:r>
            <a:r>
              <a:rPr lang="ru-RU" dirty="0"/>
              <a:t>деятельности федеральных органов исполнительной власти, органов исполнительной власти субъектов Российской Федерации в области обеспечения санитарно-эпидемиологического благополучия населения;</a:t>
            </a:r>
          </a:p>
          <a:p>
            <a:r>
              <a:rPr lang="ru-RU" dirty="0" smtClean="0"/>
              <a:t>федеральный </a:t>
            </a:r>
            <a:r>
              <a:rPr lang="ru-RU" dirty="0"/>
              <a:t>государственный санитарно-эпидемиологический надзор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государственное санитарно-эпидемиологическое нормирование;</a:t>
            </a:r>
          </a:p>
          <a:p>
            <a:r>
              <a:rPr lang="ru-RU" dirty="0"/>
              <a:t>социально-гигиенический мониторинг;</a:t>
            </a:r>
          </a:p>
          <a:p>
            <a:r>
              <a:rPr lang="ru-RU" dirty="0"/>
              <a:t>установление единой системы государственного учета и отчетности в области обеспечения санитарно-эпидемиологического благополучия населения;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6821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722671"/>
            <a:ext cx="7886700" cy="5454292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ведение государственных регистров потенциально опасных для человека химических, биологических веществ и отдельных видов продукции, радиоактивных веществ, отходов производства и потребления, а также отдельных видов продукции, ввоз которых впервые осуществляется на территорию Российской Федерации;</a:t>
            </a:r>
          </a:p>
          <a:p>
            <a:r>
              <a:rPr lang="ru-RU" dirty="0"/>
              <a:t>обеспечение санитарной охраны территории Российской Федерации;</a:t>
            </a:r>
          </a:p>
          <a:p>
            <a:r>
              <a:rPr lang="ru-RU" dirty="0"/>
              <a:t>введение и отмена на территории Российской Федерации ограничительных мероприятий (карантина);</a:t>
            </a:r>
          </a:p>
          <a:p>
            <a:r>
              <a:rPr lang="ru-RU" dirty="0"/>
              <a:t>введение и отмена санитарно-карантинного контроля в пунктах пропуска через Государственную границу Российской Федерации;</a:t>
            </a:r>
          </a:p>
          <a:p>
            <a:r>
              <a:rPr lang="ru-RU" dirty="0"/>
              <a:t>подготовка и опубликование ежегодных государственных докладов о санитарно-эпидемиологической обстановке в Российской Федерации;</a:t>
            </a:r>
          </a:p>
          <a:p>
            <a:r>
              <a:rPr lang="ru-RU" dirty="0"/>
              <a:t>координация научных исследований в области обеспечения санитарно-эпидемиологического благополучия населения;</a:t>
            </a:r>
          </a:p>
          <a:p>
            <a:r>
              <a:rPr lang="ru-RU" dirty="0"/>
              <a:t>международное сотрудничество Российской Федерации и заключение международных договоров Российской Федерации в области обеспечения санитарно-эпидемиологического благополучия населения;</a:t>
            </a:r>
          </a:p>
          <a:p>
            <a:r>
              <a:rPr lang="ru-RU" dirty="0"/>
              <a:t>реализация мер по гигиеническому воспитанию и обучению населения, пропаганде здорового образа жизни;</a:t>
            </a:r>
          </a:p>
          <a:p>
            <a:r>
              <a:rPr lang="ru-RU" dirty="0"/>
              <a:t>контроль за санитарно-эпидемиологической обстановкой;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4124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442452"/>
            <a:ext cx="7886700" cy="60468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/>
              <a:t>Статья 6. Полномочия субъектов Российской Федерации в области обеспечения санитарно-эпидемиологического благополучия </a:t>
            </a:r>
            <a:r>
              <a:rPr lang="ru-RU" b="1" dirty="0" smtClean="0"/>
              <a:t>населения</a:t>
            </a:r>
            <a:endParaRPr lang="ru-RU" dirty="0"/>
          </a:p>
          <a:p>
            <a:pPr algn="just"/>
            <a:r>
              <a:rPr lang="ru-RU" dirty="0"/>
              <a:t>К полномочиям субъектов Российской Федерации в области обеспечения санитарно-эпидемиологического благополучия населения относятся:</a:t>
            </a:r>
          </a:p>
          <a:p>
            <a:pPr algn="just"/>
            <a:r>
              <a:rPr lang="ru-RU" dirty="0"/>
              <a:t>принятие в соответствии с федеральными законами законов и иных нормативных правовых актов субъекта Российской Федерации, контроль за их исполнением;</a:t>
            </a:r>
          </a:p>
          <a:p>
            <a:pPr algn="just"/>
            <a:r>
              <a:rPr lang="ru-RU" dirty="0"/>
              <a:t>право разработки, утверждения и реализации региональных программ обеспечения санитарно-эпидемиологического благополучия населения, согласованных с территориальным органом федерального органа исполнительной власти, осуществляющим функции по контролю и надзору в сфере обеспечения санитарно-эпидемиологического благополучия населения;</a:t>
            </a:r>
          </a:p>
          <a:p>
            <a:pPr algn="just"/>
            <a:r>
              <a:rPr lang="ru-RU" dirty="0"/>
              <a:t>введение и отмена на территории субъекта Российской Федерации ограничительных мероприятий (карантина) на основании предложений, предписаний главных государственных санитарных врачей и их заместителей;</a:t>
            </a:r>
          </a:p>
          <a:p>
            <a:pPr algn="just"/>
            <a:r>
              <a:rPr lang="ru-RU" dirty="0"/>
              <a:t>право осуществления мер по гигиеническому воспитанию и обучению населения, пропаганде здорового образа жизни;</a:t>
            </a:r>
          </a:p>
          <a:p>
            <a:pPr algn="just"/>
            <a:r>
              <a:rPr lang="ru-RU" dirty="0"/>
              <a:t>обеспечение своевременного информирования населения субъекта Российской Федерации о возникновении или об угрозе возникновения инфекционных заболеваний и массовых неинфекционных заболеваний (отравлений), о состоянии среды обитания и проводимых санитарно-противоэпидемических (профилактических) мероприятиях;</a:t>
            </a:r>
          </a:p>
          <a:p>
            <a:pPr algn="just"/>
            <a:r>
              <a:rPr lang="ru-RU" dirty="0"/>
              <a:t>право участия в проведении социально-гигиенического мониторинга субъекта Российской Федерации.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979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619432"/>
            <a:ext cx="7886700" cy="5707626"/>
          </a:xfrm>
        </p:spPr>
        <p:txBody>
          <a:bodyPr>
            <a:normAutofit fontScale="70000" lnSpcReduction="20000"/>
          </a:bodyPr>
          <a:lstStyle/>
          <a:p>
            <a:pPr marL="0" indent="0" fontAlgn="t">
              <a:buNone/>
            </a:pPr>
            <a:r>
              <a:rPr lang="ru-RU" dirty="0"/>
              <a:t>Законодательство РФ выделяет следующие виды </a:t>
            </a:r>
            <a:r>
              <a:rPr lang="ru-RU" dirty="0" smtClean="0"/>
              <a:t>медосмотров:</a:t>
            </a:r>
          </a:p>
          <a:p>
            <a:pPr marL="0" indent="0" fontAlgn="t">
              <a:buNone/>
            </a:pPr>
            <a:endParaRPr lang="ru-RU" dirty="0"/>
          </a:p>
          <a:p>
            <a:pPr algn="just" fontAlgn="t"/>
            <a:r>
              <a:rPr lang="ru-RU" dirty="0"/>
              <a:t>профилактический, проводимый в целях раннего выявления патологических состояний, заболеваний и факторов риска их развития;</a:t>
            </a:r>
          </a:p>
          <a:p>
            <a:pPr algn="just" fontAlgn="t"/>
            <a:r>
              <a:rPr lang="ru-RU" dirty="0"/>
              <a:t>предварительный, проводимый при поступлении на работу или учебу;</a:t>
            </a:r>
          </a:p>
          <a:p>
            <a:pPr algn="just" fontAlgn="t"/>
            <a:r>
              <a:rPr lang="ru-RU" dirty="0"/>
              <a:t>периодический, проводимый с определенной периодичностью в целях динамического наблюдения за состоянием здоровья работников;</a:t>
            </a:r>
          </a:p>
          <a:p>
            <a:pPr algn="just" fontAlgn="t"/>
            <a:r>
              <a:rPr lang="ru-RU" dirty="0" err="1"/>
              <a:t>предсменные</a:t>
            </a:r>
            <a:r>
              <a:rPr lang="ru-RU" dirty="0"/>
              <a:t> (</a:t>
            </a:r>
            <a:r>
              <a:rPr lang="ru-RU" dirty="0" err="1"/>
              <a:t>предрейсовые</a:t>
            </a:r>
            <a:r>
              <a:rPr lang="ru-RU" dirty="0"/>
              <a:t>), проводимые перед началом рабочего дня, в целях выявления признаков воздействия вредных или опасных производственных факторов, состояний и заболеваний, препятствующих выполнению трудовых обязанностей;</a:t>
            </a:r>
          </a:p>
          <a:p>
            <a:pPr algn="just" fontAlgn="t"/>
            <a:r>
              <a:rPr lang="ru-RU" dirty="0" err="1"/>
              <a:t>послесменные</a:t>
            </a:r>
            <a:r>
              <a:rPr lang="ru-RU" dirty="0"/>
              <a:t> (</a:t>
            </a:r>
            <a:r>
              <a:rPr lang="ru-RU" dirty="0" err="1"/>
              <a:t>послерейсовые</a:t>
            </a:r>
            <a:r>
              <a:rPr lang="ru-RU" dirty="0"/>
              <a:t>), проводимые по окончании рабочего дня, в целях выявления признаков воздействия вредных или опасных производственных факторов на состояние здоровья работников, острого профессионального заболевания или отравления, признаков алкогольного, наркотического или иного токсического опьянения;</a:t>
            </a:r>
          </a:p>
          <a:p>
            <a:pPr algn="just" fontAlgn="t"/>
            <a:r>
              <a:rPr lang="ru-RU" dirty="0"/>
              <a:t>иные установленные законодательством РФ виды медицинских осмотров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5431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84076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Государственная политика в области иммунопрофилактики направлена на предупреждение, ограничение распространения и ликвидацию инфекционных болезней. </a:t>
            </a:r>
          </a:p>
          <a:p>
            <a:r>
              <a:rPr lang="ru-RU" dirty="0" smtClean="0"/>
              <a:t>2. В области иммунопрофилактики государство гарантирует: доступность для граждан профилактических прививок; бесплатное проведение профилактических прививок, включенных в национальный календарь профилактических прививок и календарь профилактических прививок по эпидемическим показаниям, в организациях государственной и муниципальной систем здравоохранения;  социальную поддержку граждан при возникновении </a:t>
            </a:r>
            <a:r>
              <a:rPr lang="ru-RU" dirty="0" err="1" smtClean="0"/>
              <a:t>поствакцинальных</a:t>
            </a:r>
            <a:r>
              <a:rPr lang="ru-RU" dirty="0" smtClean="0"/>
              <a:t> осложнений;  разработку и реализацию федеральных целевых программ и региональных программ; использование для осуществления иммунопрофилактики эффективных иммунобиологических лекарственных препаратов; государственный контроль качества, эффективности и безопасности иммунобиологических лекарственных препаратов для иммунопрофилактики; поддержку научных исследований в области разработки новых иммунобиологических лекарственных препаратов для иммунопрофилактики; обеспечение современного уровня производства иммунобиологических лекарственных препаратов для иммунопрофилактики;  государственную поддержку отечественных производителей иммунобиологических лекарственных препаратов для иммунопрофилактики; включение в федеральные государственные образовательные стандарты подготовки медицинских работников вопросов иммунопрофилактики; совершенствование системы статистического наблюдения; обеспечение единой государственной информационной политики; развитие международного сотрудничества.</a:t>
            </a:r>
          </a:p>
          <a:p>
            <a:r>
              <a:rPr lang="ru-RU" dirty="0" smtClean="0"/>
              <a:t>3. Реализацию государственной политики в области иммунопрофилактики обеспечивают Правительство Российской Федерации и органы исполнительной власти субъектов Российской Федерации.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5184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0"/>
            <a:ext cx="8640960" cy="7173416"/>
          </a:xfrm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Статья 5. Права и обязанности граждан при осуществлении иммунопрофилактики </a:t>
            </a:r>
          </a:p>
          <a:p>
            <a:r>
              <a:rPr lang="ru-RU" dirty="0" smtClean="0"/>
              <a:t>1. Граждане при осуществлении иммунопрофилактики имеют право на: получение от медицинских работников полной и объективной информации о необходимости профилактических прививок, последствиях отказа от них, возможных </a:t>
            </a:r>
            <a:r>
              <a:rPr lang="ru-RU" dirty="0" err="1" smtClean="0"/>
              <a:t>поствакцинальных</a:t>
            </a:r>
            <a:r>
              <a:rPr lang="ru-RU" dirty="0" smtClean="0"/>
              <a:t> осложнениях; выбор медицинской организации или индивидуального предпринимателя, осуществляющего медицинскую деятельность; бесплатные профилактические прививки, включенные в национальный календарь профилактических прививок и календарь профилактических прививок по эпидемическим показаниям, в медицинских организациях государственной системы здравоохранения и муниципальной системы здравоохранения; медицинский осмотр и при необходимости медицинское обследование перед профилактическими прививками, получение медицинской помощи в медицинских организациях при возникновении </a:t>
            </a:r>
            <a:r>
              <a:rPr lang="ru-RU" dirty="0" err="1" smtClean="0"/>
              <a:t>поствакцинальных</a:t>
            </a:r>
            <a:r>
              <a:rPr lang="ru-RU" dirty="0" smtClean="0"/>
              <a:t> осложнений в рамках программы государственных гарантий бесплатного оказания гражданам медицинской помощи; социальную поддержку при возникновении </a:t>
            </a:r>
            <a:r>
              <a:rPr lang="ru-RU" dirty="0" err="1" smtClean="0"/>
              <a:t>поствакцинальных</a:t>
            </a:r>
            <a:r>
              <a:rPr lang="ru-RU" dirty="0" smtClean="0"/>
              <a:t> осложнений;  отказ от профилактических прививок. </a:t>
            </a:r>
          </a:p>
          <a:p>
            <a:r>
              <a:rPr lang="ru-RU" dirty="0" smtClean="0"/>
              <a:t>2. Отсутствие профилактических прививок влечет: запрет для граждан на выезд в страны, пребывание в которых в соответствии с международными медико-санитарными правилами либо международными договорами Российской Федерации требует конкретных профилактических прививок; временный отказ в приеме граждан в образовательные организации и оздоровительные учреждения в случае возникновения массовых инфекционных заболеваний или при угрозе возникновения эпидемий; отказ в приеме граждан на работы или отстранение граждан от работ, выполнение которых связано с высоким риском заболевания инфекционными болезнями. Перечень работ, выполнение которых связано с высоким риском заболевания инфекционными болезнями и требует обязательного проведения профилактических прививок, устанавливается уполномоченным Правительством Российской Федерации федеральным органом исполнительной власти.</a:t>
            </a:r>
          </a:p>
          <a:p>
            <a:r>
              <a:rPr lang="ru-RU" dirty="0" smtClean="0"/>
              <a:t>3. При осуществлении иммунопрофилактики граждане обязаны: выполнять предписания медицинских работников; в письменной форме подтверждать отказ от профилактических прививок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469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435280" cy="5937523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Статья 11. Требования к проведению профилактических прививок </a:t>
            </a:r>
          </a:p>
          <a:p>
            <a:r>
              <a:rPr lang="ru-RU" dirty="0" smtClean="0"/>
              <a:t>1. Профилактические прививки проводятся гражданам в медицинских организациях при наличии у таких организаций лицензий на медицинскую деятельность. </a:t>
            </a:r>
          </a:p>
          <a:p>
            <a:r>
              <a:rPr lang="ru-RU" dirty="0" smtClean="0"/>
              <a:t> 2. Профилактические прививки проводятся при наличии информированного добровольного согласия на медицинское вмешательство гражданина, одного из родителей либо иного законного представителя несовершеннолетнего в возрасте до 15 лет или больного наркоманией несовершеннолетнего в возрасте до 16 лет, законного представителя лица, признанного недееспособным в порядке, установленном законодательством Российской Федерации. </a:t>
            </a:r>
          </a:p>
          <a:p>
            <a:r>
              <a:rPr lang="ru-RU" dirty="0" smtClean="0"/>
              <a:t>3. Профилактические прививки проводятся гражданам, не имеющим медицинских противопоказаний. Перечень медицинских противопоказаний к проведению профилактических прививок утверждается федеральным органом исполнительной власти, осуществляющим функции по выработке и реализации государственной политики и нормативно-правовому регулированию в сфере здравоохранения.</a:t>
            </a:r>
          </a:p>
          <a:p>
            <a:r>
              <a:rPr lang="ru-RU" dirty="0" smtClean="0"/>
              <a:t> 4. Профилактические прививки проводятся в соответствии с требованиями санитарных правил и в порядке, установленном федеральным органом исполнительной власти, осуществляющим функции по выработке и реализации государственной политики и нормативно-правовому регулированию в сфере здравоохранения. </a:t>
            </a:r>
          </a:p>
          <a:p>
            <a:r>
              <a:rPr lang="ru-RU" dirty="0" smtClean="0"/>
              <a:t> Статья 12. Требования к иммунобиологическим лекарственным препаратам для иммунопрофилактики 1. Для иммунопрофилактики используются зарегистрированные в соответствии с законодательством Российской Федерации отечественные и зарубежные иммунобиологические лекарственные препараты. </a:t>
            </a:r>
          </a:p>
          <a:p>
            <a:r>
              <a:rPr lang="ru-RU" dirty="0" smtClean="0"/>
              <a:t> 2. Иммунобиологические лекарственные препараты для иммунопрофилактики подлежат обязательной сертификации или декларированию соответствия в порядке, установленном законодательством Российской Федерации о техническом регулировании. </a:t>
            </a:r>
          </a:p>
          <a:p>
            <a:r>
              <a:rPr lang="ru-RU" dirty="0" smtClean="0"/>
              <a:t>3. Отпуск гражданам иммунобиологических лекарственных препаратов для иммунопрофилактики производится по рецепту на лекарственный препарат аптечными организациями в порядке, установленном федеральным органом исполнительной власти, осуществляющим функции по выработке и реализации государственной политики и нормативно- правовому регулированию в сфере здравоохранения.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7471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309431"/>
            <a:ext cx="7886700" cy="4351338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dirty="0"/>
              <a:t>Законодательство Российской Федерации о предупреждении распространения ВИЧ-инфекции</a:t>
            </a:r>
          </a:p>
          <a:p>
            <a:pPr fontAlgn="base"/>
            <a:r>
              <a:rPr lang="ru-RU" dirty="0"/>
              <a:t>1. Законодательство Российской Федерации о предупреждении распространения ВИЧ-инфекции состоит из настоящего Федерального закона, других федеральных законов и принимаемых в соответствии с ними иных нормативных правовых актов, а также законов и иных нормативных правовых актов субъектов Российской Федерации.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2. Федеральные законы и иные нормативные правовые акты, а также законы и иные нормативные правовые акты субъектов Российской Федерации не могут снижать гарантии, предусмотренные настоящим Федеральным законом.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3. Если международными договорами Российской Федерации установлены иные, чем предусмотренные настоящим Федеральным законом, правила, то применяются правила международных договоров.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4874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279935"/>
            <a:ext cx="7886700" cy="4351338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Правовое регулирование в области предупреждения распространения туберкулеза в Российской Федерации</a:t>
            </a:r>
          </a:p>
          <a:p>
            <a:pPr fontAlgn="base"/>
            <a:r>
              <a:rPr lang="ru-RU" dirty="0"/>
              <a:t>1. Законодательство в области предупреждения распространения туберкулеза в Российской Федерации состоит из настоящего Федерального закона, других федеральных законов и иных нормативных правовых актов Российской Федерации, а также законов и иных нормативных правовых актов субъектов Российской Федерации.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2. Федеральные законы и иные нормативные правовые акты Российской Федерации, а также законы и иные нормативные правовые акты субъектов Российской Федерации не могут ограничивать права граждан на защиту от туберкулеза и гарантии получения противотуберкулезной помощи, предусмотренные настоящим Федеральным законом.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8587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3902" y="1250438"/>
            <a:ext cx="7886700" cy="4351338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Законодательство Российской Федерации в области иммунопрофилактики</a:t>
            </a:r>
          </a:p>
          <a:p>
            <a:pPr fontAlgn="base"/>
            <a:r>
              <a:rPr lang="ru-RU" dirty="0"/>
              <a:t>1. Законодательство Российской Федерации в области иммунопрофилактики состоит из настоящего Федерального закона, других федеральных законов и принимаемых в соответствии с ними иных нормативных правовых актов Российской Федерации, а также законов и иных нормативных правовых актов субъектов Российской Федерации.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2. Если международным договором Российской Федерации установлены иные правила, чем предусмотренные настоящим Федеральным законом, применяются правила международного договора.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69699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1505</Words>
  <Application>Microsoft Office PowerPoint</Application>
  <PresentationFormat>Экран (4:3)</PresentationFormat>
  <Paragraphs>67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Нина</dc:creator>
  <cp:lastModifiedBy>Нина</cp:lastModifiedBy>
  <cp:revision>3</cp:revision>
  <dcterms:created xsi:type="dcterms:W3CDTF">2018-04-13T15:25:03Z</dcterms:created>
  <dcterms:modified xsi:type="dcterms:W3CDTF">2018-04-13T15:43:44Z</dcterms:modified>
</cp:coreProperties>
</file>