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Технический регламент Таможенного союза </a:t>
            </a:r>
            <a:br>
              <a:rPr lang="ru-RU" sz="2800" dirty="0" smtClean="0"/>
            </a:br>
            <a:r>
              <a:rPr lang="ru-RU" sz="2800" dirty="0" smtClean="0"/>
              <a:t>ТР ТС 023/2011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Технический регламент на соковую продукцию из фруктов и овощей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43570" y="5105400"/>
            <a:ext cx="3500430" cy="17526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00042"/>
            <a:ext cx="8472518" cy="6074494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1) сок - жидкий пищевой продукт, который </a:t>
            </a:r>
            <a:r>
              <a:rPr lang="ru-RU" dirty="0" err="1" smtClean="0"/>
              <a:t>несброжен</a:t>
            </a:r>
            <a:r>
              <a:rPr lang="ru-RU" dirty="0" smtClean="0"/>
              <a:t>, способен к брожению, получен из съедобных частей доброкачественных, спелых, свежих или сохраненных свежими либо высушенных фруктов и (или) овощей путем физического воздействия на эти съедобные части и в котором в соответствии с особенностями способа его получения сохранены характерные для сока из одноименных фруктов и (или) овощей пищевая ценность, физико-химические и органолептические свойства. Сок может быть осветленным. В сок могут быть добавлены концентрированные натуральные </a:t>
            </a:r>
            <a:r>
              <a:rPr lang="ru-RU" dirty="0" err="1" smtClean="0"/>
              <a:t>ароматообразующие</a:t>
            </a:r>
            <a:r>
              <a:rPr lang="ru-RU" dirty="0" smtClean="0"/>
              <a:t> фруктовые вещества и (или) концентрированные натуральные </a:t>
            </a:r>
            <a:r>
              <a:rPr lang="ru-RU" dirty="0" err="1" smtClean="0"/>
              <a:t>ароматообразующие</a:t>
            </a:r>
            <a:r>
              <a:rPr lang="ru-RU" dirty="0" smtClean="0"/>
              <a:t> овощные вещества, фруктовая и (или) овощная мякоть, и (или) фруктовое и (или) овощное пюре (в том числе концентрированное - для восстановленного сока), и (или) клетки цитрусовых фруктов, произведенные из одноименных фруктов и (или) овощей путем физического воздействия на них. Смешанный сок производят путем смешивания двух и более различных соков или соков и фруктовых и (или) овощных пюре. Консервирование сока может быть осуществлено только с использованием физических способов, за исключением обработки ионизирующим излучением. Соки в зависимости от способов их производства и обработки фруктов и (или) овощей бывают следующих видов: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56"/>
            <a:ext cx="9001156" cy="6143644"/>
          </a:xfrm>
        </p:spPr>
        <p:txBody>
          <a:bodyPr>
            <a:normAutofit fontScale="62500" lnSpcReduction="20000"/>
          </a:bodyPr>
          <a:lstStyle/>
          <a:p>
            <a:pPr fontAlgn="base"/>
            <a:r>
              <a:rPr lang="ru-RU" dirty="0" smtClean="0"/>
              <a:t>а) сок прямого отжима - сок, произведенный путем механической обработки непосредственно свежих или сохраненных свежими фруктов и (или) овощей;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б) свежеотжатый сок - </a:t>
            </a:r>
            <a:r>
              <a:rPr lang="ru-RU" dirty="0" err="1" smtClean="0"/>
              <a:t>сок</a:t>
            </a:r>
            <a:r>
              <a:rPr lang="ru-RU" dirty="0" smtClean="0"/>
              <a:t> прямого отжима, произведенный из свежих или сохраненных свежими фруктов и (или) овощей в присутствии потребителей и не подвергавшийся консервированию;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в) восстановленный сок - </a:t>
            </a:r>
            <a:r>
              <a:rPr lang="ru-RU" dirty="0" err="1" smtClean="0"/>
              <a:t>сок</a:t>
            </a:r>
            <a:r>
              <a:rPr lang="ru-RU" dirty="0" smtClean="0"/>
              <a:t>, произведенный из концентрированного сока или концентрированного сока и сока прямого отжима и питьевой воды. Восстановленный томатный сок может быть произведен также путем восстановления концентрированных томатной пасты и (или) томатного пюре;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г) концентрированный сок - </a:t>
            </a:r>
            <a:r>
              <a:rPr lang="ru-RU" dirty="0" err="1" smtClean="0"/>
              <a:t>сок</a:t>
            </a:r>
            <a:r>
              <a:rPr lang="ru-RU" dirty="0" smtClean="0"/>
              <a:t>, произведенный путем физического удаления из сока прямого отжима части содержащейся в нем воды в целях увеличения содержания растворимых сухих веществ не менее чем в два раза по отношению к исходному соку прямого отжима. При производстве концентрированного сока может быть применен процесс экстракции сухих веществ из измельченных фруктов и (или) овощей той же партии, из которых предварительно был отделен сок, посредством питьевой воды при условии, что продукт данной экстракции добавляется в исходный сок до этапа концентрирования внутри одного поточного технологического процесса. В концентрированный сок могут быть добавлены концентрированные натуральные </a:t>
            </a:r>
            <a:r>
              <a:rPr lang="ru-RU" dirty="0" err="1" smtClean="0"/>
              <a:t>ароматообразующие</a:t>
            </a:r>
            <a:r>
              <a:rPr lang="ru-RU" dirty="0" smtClean="0"/>
              <a:t> вещества, произведенные из одноименного сока либо из одноименных фруктов или овощей;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42918"/>
            <a:ext cx="9144000" cy="6215082"/>
          </a:xfrm>
        </p:spPr>
        <p:txBody>
          <a:bodyPr>
            <a:normAutofit fontScale="62500" lnSpcReduction="20000"/>
          </a:bodyPr>
          <a:lstStyle/>
          <a:p>
            <a:r>
              <a:rPr lang="ru-RU" dirty="0" err="1" smtClean="0"/>
              <a:t>д</a:t>
            </a:r>
            <a:r>
              <a:rPr lang="ru-RU" dirty="0" smtClean="0"/>
              <a:t>) диффузионный сок - </a:t>
            </a:r>
            <a:r>
              <a:rPr lang="ru-RU" dirty="0" err="1" smtClean="0"/>
              <a:t>сок</a:t>
            </a:r>
            <a:r>
              <a:rPr lang="ru-RU" dirty="0" smtClean="0"/>
              <a:t>, который произведен путем извлечения с помощью питьевой воды экстрактивных веществ из свежих фруктов и (или) овощей либо высушенных фруктов и (или) овощей одного вида, сок из которых не может быть получен путем их механической обработки. Диффузионный сок может быть подвергнут концентрированию, а затем восстановлению. Содержание растворимых сухих веществ в диффузионном соке должно быть не ниже уровня, установленного для одноименного восстановленного сока;</a:t>
            </a:r>
          </a:p>
          <a:p>
            <a:r>
              <a:rPr lang="ru-RU" dirty="0" smtClean="0"/>
              <a:t>2) фруктовый и (или) овощной нектар - жидкий пищевой продукт, который </a:t>
            </a:r>
            <a:r>
              <a:rPr lang="ru-RU" dirty="0" err="1" smtClean="0"/>
              <a:t>несброжен</a:t>
            </a:r>
            <a:r>
              <a:rPr lang="ru-RU" dirty="0" smtClean="0"/>
              <a:t>, способен к брожению, произведен путем смешивания сока, и (или) фруктового и (или) овощного пюре, и (или) концентрированного фруктового и (или) овощного пюре с питьевой водой с добавлением сахара, и (или) сахаров, и (или) меда, </a:t>
            </a:r>
            <a:r>
              <a:rPr lang="ru-RU" dirty="0" err="1" smtClean="0"/>
              <a:t>подсластителей</a:t>
            </a:r>
            <a:r>
              <a:rPr lang="ru-RU" dirty="0" smtClean="0"/>
              <a:t> или без их добавления. Минимальная объемная доля сока и (или) фруктового и (или) овощного пюре во фруктовом и (или) в овощном нектаре должна быть не ниже уровня, установленного в приложении 2 к настоящему техническому регламенту Таможенного союза. В такой нектар могут быть добавлены одноименная фруктовая и (или) овощная мякоть и (или) клетки одноименных цитрусовых фруктов, концентрированные натуральные </a:t>
            </a:r>
            <a:r>
              <a:rPr lang="ru-RU" dirty="0" err="1" smtClean="0"/>
              <a:t>ароматообразующие</a:t>
            </a:r>
            <a:r>
              <a:rPr lang="ru-RU" dirty="0" smtClean="0"/>
              <a:t> вещества одноименных фруктов и (или) концентрированные натуральные </a:t>
            </a:r>
            <a:r>
              <a:rPr lang="ru-RU" dirty="0" err="1" smtClean="0"/>
              <a:t>ароматообразующие</a:t>
            </a:r>
            <a:r>
              <a:rPr lang="ru-RU" dirty="0" smtClean="0"/>
              <a:t> вещества одноименных овощей. Консервирование фруктового и (или) овощного нектара может быть осуществлено только с использованием физических способов, за исключением обработки ионизирующим излучением. Смешанный фруктовый и (или) овощной нектар производят путем смешивания двух и более соков, или фруктового и (или) овощного пюре, или концентрированного фруктового и (или) овощного пюре, произведенных из различных видов фруктов и (или) овощей;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8929718" cy="607223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3) фруктовый и (или) овощной </a:t>
            </a:r>
            <a:r>
              <a:rPr lang="ru-RU" dirty="0" err="1" smtClean="0"/>
              <a:t>сокосодержащий</a:t>
            </a:r>
            <a:r>
              <a:rPr lang="ru-RU" dirty="0" smtClean="0"/>
              <a:t> напиток - жидкий пищевой продукт, который </a:t>
            </a:r>
            <a:r>
              <a:rPr lang="ru-RU" dirty="0" err="1" smtClean="0"/>
              <a:t>несброжен</a:t>
            </a:r>
            <a:r>
              <a:rPr lang="ru-RU" dirty="0" smtClean="0"/>
              <a:t>, способен к брожению, произведен путем смешивания сока или соков и (или) фруктового и (или) овощного пюре либо концентрированного фруктового и (или) овощного пюре с питьевой водой и в котором минимальная объемная доля сока и (или) фруктового и (или) овощного пюре составляет не менее чем 10 процентов, либо, если такой продукт произведен указанными способами из сока лимона или лайма, не менее чем 5 процентов. Консервирование фруктового и (или) овощного </a:t>
            </a:r>
            <a:r>
              <a:rPr lang="ru-RU" dirty="0" err="1" smtClean="0"/>
              <a:t>сокосодержащего</a:t>
            </a:r>
            <a:r>
              <a:rPr lang="ru-RU" dirty="0" smtClean="0"/>
              <a:t> напитка может быть осуществлено только с использованием физических способов, за исключением обработки ионизирующим излучением;</a:t>
            </a:r>
          </a:p>
          <a:p>
            <a:r>
              <a:rPr lang="ru-RU" dirty="0" smtClean="0"/>
              <a:t>4) морс - жидкий пищевой продукт, который произведен из сока и (или) пюре, полученных из ягод путем их механической обработки с добавлением питьевой воды, сахара, и (или) сахаров, и (или) меда, и минимальная объемная доля такого сока и (или) такого пюре в котором составляет не менее чем 15 процентов. При производстве морса такой сок и (или) такое пюре могут смешиваться с продуктом, полученным путем водной экстракции выжимок этих же ягод. Морс может быть произведен из концентрированных соков и (или) пюре из ягод или морсов, и его консервирование может быть осуществлено только с использованием физических способов, за исключением обработки ионизирующим излучением. Производство смешанного морса осуществляется с использованием двух и более соков и (или) пюре из различных видов ягод;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56"/>
            <a:ext cx="8786842" cy="600079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5) концентрированный морс - пищевой продукт, произведенный путем физического воздействия на смесь сока и (или) пюре из ягод и полуфабриката, полученного путем водной экстракции выжимок одноименных ягод и удаления из этой смеси части воды в целях увеличения содержания растворимых сухих веществ не менее чем в два раза по отношению к исходному продукту;</a:t>
            </a:r>
          </a:p>
          <a:p>
            <a:r>
              <a:rPr lang="ru-RU" dirty="0" smtClean="0"/>
              <a:t>6) фруктовое и (или) овощное пюре - пищевой продукт, который </a:t>
            </a:r>
            <a:r>
              <a:rPr lang="ru-RU" dirty="0" err="1" smtClean="0"/>
              <a:t>несброжен</a:t>
            </a:r>
            <a:r>
              <a:rPr lang="ru-RU" dirty="0" smtClean="0"/>
              <a:t>, способен к брожению, произведен путем механической обработки - измельчения и (или) протирания съедобных частей цельных либо очищенных от кожуры свежих или сохраненных свежими фруктов и (или) овощей без последующего отделения сока и фруктовой и (или) овощной мякоти. Консервирование фруктового и (или) овощного пюре может быть осуществлено только физическими способами, за исключением обработки ионизирующим излучением. Смешанное фруктовое и (или) овощное пюре может быть произведено путем смешивания фруктовых и (или) овощных пюре, произведенных из двух и более видов фруктов и (или) овощей. Такое пюре используется в качестве сырья при производстве соков, фруктовых и (или) овощных нектаров, морсов и фруктовых и (или) овощных </a:t>
            </a:r>
            <a:r>
              <a:rPr lang="ru-RU" dirty="0" err="1" smtClean="0"/>
              <a:t>сокосодержащих</a:t>
            </a:r>
            <a:r>
              <a:rPr lang="ru-RU" dirty="0" smtClean="0"/>
              <a:t> напитков;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785794"/>
            <a:ext cx="8401080" cy="5788742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ru-RU" dirty="0" smtClean="0"/>
              <a:t>7) концентрированное фруктовое и (или) овощное пюре - пищевой продукт, произведенный путем физического воздействия на фруктовое и (или) овощное пюре и удаления из него части содержащейся в нем воды в целях увеличения содержания растворимых сухих веществ не менее чем на 50 процентов по отношению к одноименному пюре. В концентрированное фруктовое и (или) овощное пюре могут быть добавлены концентрированные натуральные </a:t>
            </a:r>
            <a:r>
              <a:rPr lang="ru-RU" dirty="0" err="1" smtClean="0"/>
              <a:t>ароматообразующие</a:t>
            </a:r>
            <a:r>
              <a:rPr lang="ru-RU" dirty="0" smtClean="0"/>
              <a:t> вещества одноименных фруктов или овощей;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Томатная паста для производства соковой продукции (для целей настоящего технического регламента) - концентрированное овощное пюре из томатов с массовой долей растворимых сухих веществ не менее чем 25 процентов.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8) натуральные </a:t>
            </a:r>
            <a:r>
              <a:rPr lang="ru-RU" dirty="0" err="1" smtClean="0"/>
              <a:t>ароматообразующие</a:t>
            </a:r>
            <a:r>
              <a:rPr lang="ru-RU" dirty="0" smtClean="0"/>
              <a:t> фруктовые или овощные вещества - смесь природных летучих и нелетучих соединений, которая формирует естественные вкус и запах фруктов или овощей либо соков из них и может быть получена с использованием физических способов из одноименных фруктов или овощей и (или) соков из них;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9144000" cy="607223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9) концентрированные натуральные </a:t>
            </a:r>
            <a:r>
              <a:rPr lang="ru-RU" dirty="0" err="1" smtClean="0"/>
              <a:t>ароматообразующие</a:t>
            </a:r>
            <a:r>
              <a:rPr lang="ru-RU" dirty="0" smtClean="0"/>
              <a:t> фруктовые или овощные вещества - жидкие продукты, в которых содержатся натуральные </a:t>
            </a:r>
            <a:r>
              <a:rPr lang="ru-RU" dirty="0" err="1" smtClean="0"/>
              <a:t>ароматообразующие</a:t>
            </a:r>
            <a:r>
              <a:rPr lang="ru-RU" dirty="0" smtClean="0"/>
              <a:t> фруктовые или овощные вещества, произведенные с использованием физических способов из одноименных фруктов или овощей и (или) соков из них в количестве, превышающем их естественное содержание во фруктах или в овощах либо в соках из них не менее чем в четыре раза. Концентрированные натуральные </a:t>
            </a:r>
            <a:r>
              <a:rPr lang="ru-RU" dirty="0" err="1" smtClean="0"/>
              <a:t>ароматообразующие</a:t>
            </a:r>
            <a:r>
              <a:rPr lang="ru-RU" dirty="0" smtClean="0"/>
              <a:t> фруктовые или овощные вещества предназначены для восстановления вкуса и запаха соков из фруктов и (или) овощей, а также для производства другой соковой продукции из фруктов и (или) овощей;</a:t>
            </a:r>
          </a:p>
          <a:p>
            <a:r>
              <a:rPr lang="ru-RU" dirty="0" smtClean="0"/>
              <a:t>10) клетки цитрусовых фруктов - объемные множественные пленочные структуры, которые содержат или не содержат сок, формируют внутренние сегменты съедобной части цитрусовых фруктов и образованы из клеток эпидермиса и </a:t>
            </a:r>
            <a:r>
              <a:rPr lang="ru-RU" dirty="0" err="1" smtClean="0"/>
              <a:t>субэпидермальных</a:t>
            </a:r>
            <a:r>
              <a:rPr lang="ru-RU" dirty="0" smtClean="0"/>
              <a:t> клеток цитрусовых фруктов. Клетки цитрусовых фруктов могут быть добавлены в одноименные соки, во фруктовые и (или) в овощные нектары, во фруктовые и (или) в овощные </a:t>
            </a:r>
            <a:r>
              <a:rPr lang="ru-RU" dirty="0" err="1" smtClean="0"/>
              <a:t>сокосодержащие</a:t>
            </a:r>
            <a:r>
              <a:rPr lang="ru-RU" dirty="0" smtClean="0"/>
              <a:t> напитки, которые произведены с использованием одноименных соков из цитрусовых фруктов;</a:t>
            </a:r>
          </a:p>
          <a:p>
            <a:r>
              <a:rPr lang="ru-RU" dirty="0" smtClean="0"/>
              <a:t>11) фруктовая и (или) овощная мякоть - смесь, состоящая из нерастворимых взвешенных частиц нарушенной растительной ткани фруктов или овощей в ходе их переработки. Мякоть цитрусовых фруктов может содержать клетки цитрусовых фруктов;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56"/>
            <a:ext cx="8686800" cy="586018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12) соковая продукция из фруктов и (или) овощей - соки, фруктовые и (или) овощные нектары, фруктовые и (или) овощные </a:t>
            </a:r>
            <a:r>
              <a:rPr lang="ru-RU" dirty="0" err="1" smtClean="0"/>
              <a:t>сокосодержащие</a:t>
            </a:r>
            <a:r>
              <a:rPr lang="ru-RU" dirty="0" smtClean="0"/>
              <a:t> напитки, морсы, фруктовые и (или) овощные пюре независимо от способов их производства и обработки, концентрированные натуральные </a:t>
            </a:r>
            <a:r>
              <a:rPr lang="ru-RU" dirty="0" err="1" smtClean="0"/>
              <a:t>ароматообразующие</a:t>
            </a:r>
            <a:r>
              <a:rPr lang="ru-RU" dirty="0" smtClean="0"/>
              <a:t> фруктовые или овощные вещества, клетки цитрусовых фруктов, фруктовая и (или) овощная мякоть;</a:t>
            </a:r>
          </a:p>
          <a:p>
            <a:r>
              <a:rPr lang="ru-RU" dirty="0" smtClean="0"/>
              <a:t>13) соковая продукция из фруктов и (или) овощей для детского питания - соки, фруктовые и (или) овощные нектары, фруктовые и (или) овощные </a:t>
            </a:r>
            <a:r>
              <a:rPr lang="ru-RU" dirty="0" err="1" smtClean="0"/>
              <a:t>сокосодержащие</a:t>
            </a:r>
            <a:r>
              <a:rPr lang="ru-RU" dirty="0" smtClean="0"/>
              <a:t> напитки, морсы, предназначенные для питания детей раннего возраста (до 3 лет), дошкольного возраста (от 3 до 6 лет) и школьного возраста (от 6 лет и старше) и отвечающие физиологическим потребностям организма детей соответствующих возрастных групп;</a:t>
            </a:r>
          </a:p>
          <a:p>
            <a:r>
              <a:rPr lang="ru-RU" dirty="0" smtClean="0"/>
              <a:t>14) консервирование соковой продукции из фруктов и (или) овощей - процессы теплофизической обработки соковой продукции из фруктов и (или) овощей, до и после помещения ее в герметично укупориваемую упаковку, обеспечивающие микробиологическую стабильность и безопасность такой продукции при ее хранении в условиях, установленных изготовителем, в течение всего срока годности;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642918"/>
            <a:ext cx="8543956" cy="593161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15) загрязнение соковой продукции из фруктов и (или) овощей - попадание в соковую продукцию из фруктов и (или) овощей предметов, частиц, веществ, организмов, вследствие чего она приобретает опасные для человека свойства и перестает соответствовать требованиям настоящего технического регламента Таможенного союза;</a:t>
            </a:r>
          </a:p>
          <a:p>
            <a:r>
              <a:rPr lang="ru-RU" dirty="0" smtClean="0"/>
              <a:t>16) фрукты - сочные съедобные плоды культурных и дикорастущих плодовых растений (в том числе ягоды), перечисленные в приложении 2;</a:t>
            </a:r>
          </a:p>
          <a:p>
            <a:r>
              <a:rPr lang="ru-RU" dirty="0" smtClean="0"/>
              <a:t>17) овощи - сочные съедобные части травянистых растений, перечисленные в приложении 2;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785794"/>
            <a:ext cx="8229600" cy="781048"/>
          </a:xfrm>
        </p:spPr>
        <p:txBody>
          <a:bodyPr>
            <a:noAutofit/>
          </a:bodyPr>
          <a:lstStyle/>
          <a:p>
            <a:r>
              <a:rPr lang="ru-RU" sz="3200" dirty="0" smtClean="0"/>
              <a:t>Правила обращения соковой продукции из фруктов и (или) овощей на рынке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3116"/>
            <a:ext cx="8401080" cy="443142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1. Соковая продукция из фруктов и (или) овощей выпускается в обращение на рынок единой таможенной территории Таможенного союза при ее соответствии требованиям настоящего технического регламента, а также другим техническим регламентам Таможенного союза, требования которых на нее распространяются.</a:t>
            </a:r>
          </a:p>
          <a:p>
            <a:r>
              <a:rPr lang="ru-RU" dirty="0" smtClean="0"/>
              <a:t>2. Соковая продукция из фруктов и (или) овощей, соответствующая требованиям настоящего технического регламента, а также другим техническим регламентам Таможенного союза, требования которых на нее распространяются, и прошедшая процедуру оценки (подтверждения) соответствия маркируется единым знаком обращения продукции на рынке государств - членов Таможенного союза.</a:t>
            </a:r>
          </a:p>
          <a:p>
            <a:endParaRPr lang="ru-RU" dirty="0" smtClean="0"/>
          </a:p>
          <a:p>
            <a:r>
              <a:rPr lang="ru-RU" dirty="0" smtClean="0"/>
              <a:t>Маркировка единым знаком обращения продукции на рынке государств - членов Таможенного союза соковой продукции из фруктов и (или) овощей в транспортной упаковке наносится на такую упаковку, и (или) на этикетку, и (или) листок-вкладыш, помещаемый в каждую транспортную упаковку или прилагаемый к каждой транспортной упаковке, либо на товаросопроводительную документацию.</a:t>
            </a:r>
          </a:p>
          <a:p>
            <a:r>
              <a:rPr lang="ru-RU" dirty="0" smtClean="0"/>
              <a:t>3. Маркировка единым знаком обращения продукции на рынке государств - членов Таможенного союза осуществляется перед выпуском соковой продукции из фруктов и (или) овощей в обращение на единую таможенную территорию Таможенного союза.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0"/>
            <a:ext cx="8229600" cy="10668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Правила идентификации соковой продукции из фруктов и (или) овощей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43050"/>
            <a:ext cx="8858280" cy="500066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1. Для целей установления принадлежности соковой продукции из фруктов и (или) овощей к числу объектов технического регулирования, в отношении которых применяется настоящий технический регламент, идентификация соковой продукции из фруктов и (или) овощей осуществляется заинтересованными лицами без проведения исследований (испытаний) путем сравнения наименований соковой продукции из фруктов и (или) овощей, нанесенных на потребительские упаковки или указанных в товаросопроводительной документации, с предусмотренными статьей 2 настоящего технического регламента Таможенного союза наименованиями видов соковой продукции из фруктов и (или) овощей.</a:t>
            </a:r>
          </a:p>
          <a:p>
            <a:r>
              <a:rPr lang="ru-RU" dirty="0" smtClean="0"/>
              <a:t>2. В целях установления соответствия соковой продукции из фруктов и (или) овощей своему наименованию идентификация соковой продукции из фруктов и (или) овощей осуществляется путем совокупной оценки физико-химических, органолептических и других показателей такой продукции, к которым относятся: указанные в статье 2 настоящего технического регламента признаки видов соковой продукции из фруктов и (или) овощей; наименования фруктов и (или) овощей, применяемых для производства соответствующей соковой продукции из фруктов и (или) овощей; содержание растворимых сухих веществ в соках, во фруктовых и (или) в овощных пюре; минимальная объемная доля сока и (или) фруктового и (или) овощного пюре во фруктовых и (или) в овощных нектарах, в морсах и (или) во фруктовых и (или) в овощных </a:t>
            </a:r>
            <a:r>
              <a:rPr lang="ru-RU" dirty="0" err="1" smtClean="0"/>
              <a:t>сокосодержащих</a:t>
            </a:r>
            <a:r>
              <a:rPr lang="ru-RU" dirty="0" smtClean="0"/>
              <a:t> напитках, а также при подозрении на введение потребителя (приобретателя) в заблуждение сведения о возможных природных особенностях химического состава соков и фруктовых и (или) овощных пюре с учетом характерных для них сортовых, географических, климатических, сельскохозяйственных и технологических факторов.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0"/>
            <a:ext cx="8229600" cy="10668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Требования безопасности соковой продукции из фруктов и (или) овощей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14488"/>
            <a:ext cx="9001156" cy="5143512"/>
          </a:xfrm>
        </p:spPr>
        <p:txBody>
          <a:bodyPr>
            <a:normAutofit fontScale="55000" lnSpcReduction="20000"/>
          </a:bodyPr>
          <a:lstStyle/>
          <a:p>
            <a:pPr fontAlgn="base"/>
            <a:r>
              <a:rPr lang="ru-RU" dirty="0" smtClean="0"/>
              <a:t>1. Соковая продукция из фруктов и (или) овощей, находящаяся в обращении на единой таможенной территории Таможенного союза, не должна причинять вред жизни или здоровью человека и должна соответствовать требованиям безопасности соковой продукции из фруктов и (или) овощей, установленным в приложении 1 к настоящему техническому регламенту Таможенного союза, а также требованиям технического регламента Таможенного союза о безопасности пищевой продукции в части гигиенических и микробиологических показателей патогенных микроорганизмов.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2. Соковая продукция из фруктов и (или) овощей для детского питания должна соответствовать требованиям безопасности, установленным в приложении 1 к настоящему техническому регламенту Таможенного союза, требованиям технического регламента Таможенного союза о безопасности пищевой продукции в части гигиенических и микробиологических показателей патогенных микроорганизмов, а также требованиям ее безопасности, установленным настоящей статьей.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3. При производстве соковой продукции из фруктов и (или) овощей для детского питания не допускается использование фруктов и (или) овощей, содержащих </a:t>
            </a:r>
            <a:r>
              <a:rPr lang="ru-RU" dirty="0" err="1" smtClean="0"/>
              <a:t>генно-модифицированные</a:t>
            </a:r>
            <a:r>
              <a:rPr lang="ru-RU" dirty="0" smtClean="0"/>
              <a:t> (генно-инженерные, </a:t>
            </a:r>
            <a:r>
              <a:rPr lang="ru-RU" dirty="0" err="1" smtClean="0"/>
              <a:t>трансгенные</a:t>
            </a:r>
            <a:r>
              <a:rPr lang="ru-RU" dirty="0" smtClean="0"/>
              <a:t>) организмы (далее - ГМО), концентрированного диффузионного сока, а также добавление компонентов и пищевых добавок, содержащих ГМО, </a:t>
            </a:r>
            <a:r>
              <a:rPr lang="ru-RU" dirty="0" err="1" smtClean="0"/>
              <a:t>подсластителей</a:t>
            </a:r>
            <a:r>
              <a:rPr lang="ru-RU" dirty="0" smtClean="0"/>
              <a:t> (за исключением специализированной соковой продукции из фруктов и (или) овощей для детей, больных сахарным диабетом),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 (кроме натуральных) и других компонентов и пищевых добавок (за исключением указанных в частях 11-29 настоящей статьи технического регламента компонентов и пищевых добавок).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4. Добавление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, красителей и подкрашивающих экстрактов в соковую продукцию из фруктов и (или) овощей для детей раннего возраста не допускается.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0042"/>
            <a:ext cx="9144000" cy="6357958"/>
          </a:xfrm>
        </p:spPr>
        <p:txBody>
          <a:bodyPr>
            <a:normAutofit fontScale="55000" lnSpcReduction="20000"/>
          </a:bodyPr>
          <a:lstStyle/>
          <a:p>
            <a:pPr fontAlgn="base"/>
            <a:r>
              <a:rPr lang="ru-RU" dirty="0" smtClean="0"/>
              <a:t>5. Содержание растворимых сухих веществ в готовой продукции из фруктов и (или) овощей для детского питания должно составлять: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1) для детей раннего возраста: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а) не менее чем 4 процента и не более чем 16 процентов для соковой продукции из фруктов и для этой продукции с добавлением овощей;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б) не менее чем 4 процента и не более чем 10 процентов для соковой продукции из овощей (за исключением соковой продукции из моркови и (или) тыквы) и для этой продукции с добавлением фруктов;</a:t>
            </a:r>
            <a:br>
              <a:rPr lang="ru-RU" dirty="0" smtClean="0"/>
            </a:br>
            <a:r>
              <a:rPr lang="ru-RU" dirty="0" smtClean="0"/>
              <a:t>в) не менее чем 4 процента и не более чем 11 процентов для соковой продукции из моркови и (или) тыквы и для такой продукции с добавлением фруктов;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2) для детей дошкольного возраста и школьного возраста:</a:t>
            </a:r>
            <a:br>
              <a:rPr lang="ru-RU" dirty="0" smtClean="0"/>
            </a:br>
            <a:r>
              <a:rPr lang="ru-RU" dirty="0" smtClean="0"/>
              <a:t>а) не более чем 16 процентов для соковой продукции из фруктов и для этой продукции с добавлением овощей;</a:t>
            </a:r>
            <a:br>
              <a:rPr lang="ru-RU" dirty="0" smtClean="0"/>
            </a:br>
            <a:r>
              <a:rPr lang="ru-RU" dirty="0" smtClean="0"/>
              <a:t>б) не более чем 10 процентов для соковой продукции из овощей и для этой продукции с добавлением фруктов (за исключением соковой продукции из моркови и (или) тыквы);</a:t>
            </a:r>
            <a:br>
              <a:rPr lang="ru-RU" dirty="0" smtClean="0"/>
            </a:br>
            <a:r>
              <a:rPr lang="ru-RU" dirty="0" smtClean="0"/>
              <a:t>в) не более чем 11 процентов для соковой продукции из моркови и (или) тыквы.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6. Содержание 5-оксиметилфурфурола не должно превышать: в соковой продукции из цитрусовых фруктов для детского питания 10 мг/л, в соковой продукции для детского питания из остальных фруктов и (или) овощей 20 мг/л.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7. Массовая доля титруемых кислот в соковой продукции из фруктов и (или) овощей для детей раннего возраста должна составлять не более чем 1,2 процента для соков из цитрусовых фруктов (в пересчете на безводную лимонную кислоту) и не более чем 0,8 процента для соковой продукции из других видов фруктов и (или) овощей (в пересчете на яблочную кислоту), фруктовых и (или) овощных нектаров и фруктовых и (или) овощных </a:t>
            </a:r>
            <a:r>
              <a:rPr lang="ru-RU" dirty="0" err="1" smtClean="0"/>
              <a:t>сокосодержащих</a:t>
            </a:r>
            <a:r>
              <a:rPr lang="ru-RU" dirty="0" smtClean="0"/>
              <a:t> напитков из цитрусовых фруктов (в пересчете на безводную лимонную кислоту).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56"/>
            <a:ext cx="9144000" cy="5857916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8. Массовая доля титруемых кислот в соковой продукции из фруктов и (или) овощей для детей дошкольного возраста и школьного возраста должна составлять не более чем 1,3 процента (для соковой продукции из цитрусовых фруктов в пересчете на безводную лимонную кислоту, для соковой продукции из других видов фруктов и (или) овощей в пересчете на яблочную кислоту).</a:t>
            </a:r>
          </a:p>
          <a:p>
            <a:r>
              <a:rPr lang="ru-RU" dirty="0" smtClean="0"/>
              <a:t>9. Соковая продукция из фруктов и (или) овощей для детей раннего возраста, содержащая фруктовую и (или) овощную мякоть, должна быть гомогенизированной.</a:t>
            </a:r>
          </a:p>
          <a:p>
            <a:r>
              <a:rPr lang="ru-RU" dirty="0" smtClean="0"/>
              <a:t>10. Соковая продукция из фруктов и (или) овощей для детей раннего возраста должна выпускаться в обращение в упаковках не более чем 0,35 литра.</a:t>
            </a:r>
          </a:p>
          <a:p>
            <a:r>
              <a:rPr lang="ru-RU" dirty="0" smtClean="0"/>
              <a:t>11. При производстве соковой продукции из фруктов и (или) овощей, за исключением фруктовых и (или) овощных </a:t>
            </a:r>
            <a:r>
              <a:rPr lang="ru-RU" dirty="0" err="1" smtClean="0"/>
              <a:t>сокосодержащих</a:t>
            </a:r>
            <a:r>
              <a:rPr lang="ru-RU" dirty="0" smtClean="0"/>
              <a:t> напитков, могут использоваться только компоненты и пищевые добавки, наименования, содержание и технологическое назначение которых указаны в настоящей статье и приложении 3 к настоящему техническому регламенту Таможенного союза. Содержание компонентов и пищевых добавок в соковой продукции из фруктов и (или) овощей установлено в отношении неконцентрированной соковой продукции из фруктов и (или) овощей. Содержание указанных компонентов и пищевых добавок в отношении концентрированных соков, концентрированных морсов и концентрированных фруктовых и (или) овощных пюре рассчитывается на основании минимального содержания растворимых сухих веществ в одноименных восстановленном соке или во фруктовом и (или) в овощном пюре в соответствии с требованиями, установленными в приложении 2 к настоящему техническому регламенту.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8686800" cy="600305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12. При производстве фруктовых и (или) овощных </a:t>
            </a:r>
            <a:r>
              <a:rPr lang="ru-RU" dirty="0" err="1" smtClean="0"/>
              <a:t>сокосодержащих</a:t>
            </a:r>
            <a:r>
              <a:rPr lang="ru-RU" dirty="0" smtClean="0"/>
              <a:t> напитков допускается наряду с указанными в настоящей статье и приложении 3 к настоящему техническому регламенту Таможенного союза компонентами и пищевыми добавками использование других компонентов и пищевых добавок согласно требованиям соответствующих технических регламентов Таможенного союза.</a:t>
            </a:r>
          </a:p>
          <a:p>
            <a:r>
              <a:rPr lang="ru-RU" dirty="0" smtClean="0"/>
              <a:t>13. Питьевая вода, используемая для восстановления соков и пюре, должна дополнительно соответствовать требованиям по содержанию нитратов не более чем 25 миллиграммов на один литр, натрий не более чем 50 миллиграммов на один литр.</a:t>
            </a:r>
          </a:p>
          <a:p>
            <a:r>
              <a:rPr lang="ru-RU" dirty="0" smtClean="0"/>
              <a:t>14. Для обогащения соков, фруктовых и (или) овощных нектаров, фруктовых и (или) овощных </a:t>
            </a:r>
            <a:r>
              <a:rPr lang="ru-RU" dirty="0" err="1" smtClean="0"/>
              <a:t>сокосодержащих</a:t>
            </a:r>
            <a:r>
              <a:rPr lang="ru-RU" dirty="0" smtClean="0"/>
              <a:t> напитков допускается использование пищевых и (или) биологически активных веществ, наименования которых указаны в части 15 настоящей статьи. Соковая продукция из фруктов и (или) овощей является обогащенной, если содержание в 300 миллилитрах такой продукции хотя бы одного из пищевых и (или) биологически активных веществ составляет не менее чем 15 процентов и не более чем 50 процентов от установленной соответствующим техническим регламентом Таможенного союза рекомендуемой средней суточной потребности в основных пищевых веществах.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5857916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15. В качестве пищевых и (или) биологически активных веществ при производстве обогащенной соковой продукции из фруктов и (или) овощей могут быть использованы разрешенные в установленном порядке для использования в пищевой промышленности витамины, </a:t>
            </a:r>
            <a:r>
              <a:rPr lang="ru-RU" dirty="0" err="1" smtClean="0"/>
              <a:t>витаминоподобные</a:t>
            </a:r>
            <a:r>
              <a:rPr lang="ru-RU" dirty="0" smtClean="0"/>
              <a:t> вещества, </a:t>
            </a:r>
            <a:r>
              <a:rPr lang="ru-RU" dirty="0" err="1" smtClean="0"/>
              <a:t>каротиноиды</a:t>
            </a:r>
            <a:r>
              <a:rPr lang="ru-RU" dirty="0" smtClean="0"/>
              <a:t>, минеральные вещества, органические кислоты, пищевые волокна, полиненасыщенные жирные кислоты, полисахариды, полифенольные кислоты, </a:t>
            </a:r>
            <a:r>
              <a:rPr lang="ru-RU" dirty="0" err="1" smtClean="0"/>
              <a:t>пребиотики</a:t>
            </a:r>
            <a:r>
              <a:rPr lang="ru-RU" dirty="0" smtClean="0"/>
              <a:t>, </a:t>
            </a:r>
            <a:r>
              <a:rPr lang="ru-RU" dirty="0" err="1" smtClean="0"/>
              <a:t>фитостерины</a:t>
            </a:r>
            <a:r>
              <a:rPr lang="ru-RU" dirty="0" smtClean="0"/>
              <a:t>, </a:t>
            </a:r>
            <a:r>
              <a:rPr lang="ru-RU" dirty="0" err="1" smtClean="0"/>
              <a:t>флавоноиды</a:t>
            </a:r>
            <a:r>
              <a:rPr lang="ru-RU" dirty="0" smtClean="0"/>
              <a:t>, </a:t>
            </a:r>
            <a:r>
              <a:rPr lang="ru-RU" dirty="0" err="1" smtClean="0"/>
              <a:t>фосфолипиды</a:t>
            </a:r>
            <a:r>
              <a:rPr lang="ru-RU" dirty="0" smtClean="0"/>
              <a:t>. Источниками пищевых и (или) биологически активных веществ могут быть экстракты злаков, бобовых растений, орехов, другие разрешенные в установленном порядке для использования в пищевой промышленности растительные экстракты. Для обеспечения однородности обогащенной соковой продукции из фруктов и (или) овощей допускается добавление в нее пищевой добавки лецитина. Добавление указанных веществ в целях замещения растворимых сухих веществ сока не допускается.</a:t>
            </a:r>
          </a:p>
          <a:p>
            <a:r>
              <a:rPr lang="ru-RU" dirty="0" smtClean="0"/>
              <a:t>16. Используемые при производстве соковой продукции из фруктов и (или) овощей концентрированные натуральные </a:t>
            </a:r>
            <a:r>
              <a:rPr lang="ru-RU" dirty="0" err="1" smtClean="0"/>
              <a:t>ароматообразующие</a:t>
            </a:r>
            <a:r>
              <a:rPr lang="ru-RU" dirty="0" smtClean="0"/>
              <a:t> фруктовые или овощные вещества получают в процессе производства концентрированного сока в виде жидкого дистиллята, а также при переработке с использованием физических способов фруктов и (или) овощей в виде жидких экстрактов или настоев с использованием воды, углекислого газа или пищевого этилового спирта, которые в концентрированном натуральном </a:t>
            </a:r>
            <a:r>
              <a:rPr lang="ru-RU" dirty="0" err="1" smtClean="0"/>
              <a:t>ароматообразующем</a:t>
            </a:r>
            <a:r>
              <a:rPr lang="ru-RU" dirty="0" smtClean="0"/>
              <a:t> фруктовом или овощном веществе служат растворителями и не выделяются как составная часть аромата из фруктов или овощей и (или) соков из них. Концентрированные натуральные </a:t>
            </a:r>
            <a:r>
              <a:rPr lang="ru-RU" dirty="0" err="1" smtClean="0"/>
              <a:t>ароматообразующие</a:t>
            </a:r>
            <a:r>
              <a:rPr lang="ru-RU" dirty="0" smtClean="0"/>
              <a:t> фруктовые или овощные вещества не относятся ни к </a:t>
            </a:r>
            <a:r>
              <a:rPr lang="ru-RU" dirty="0" err="1" smtClean="0"/>
              <a:t>ароматизаторам</a:t>
            </a:r>
            <a:r>
              <a:rPr lang="ru-RU" dirty="0" smtClean="0"/>
              <a:t>, ни к пищевым добавкам.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928670"/>
            <a:ext cx="8472518" cy="564586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17. Добавление концентрированных натуральных </a:t>
            </a:r>
            <a:r>
              <a:rPr lang="ru-RU" dirty="0" err="1" smtClean="0"/>
              <a:t>ароматообразующих</a:t>
            </a:r>
            <a:r>
              <a:rPr lang="ru-RU" dirty="0" smtClean="0"/>
              <a:t> фруктовых или овощных веществ в свежеотжатые соки запрещается. Использование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 при производстве соков, фруктовых и (или) овощных нектаров, фруктовых и (или) овощных пюре, концентрированных соков и концентрированных фруктовых и (или) овощных пюре запрещается.</a:t>
            </a:r>
          </a:p>
          <a:p>
            <a:r>
              <a:rPr lang="ru-RU" dirty="0" smtClean="0"/>
              <a:t>18. Добавление концентрированных натуральных </a:t>
            </a:r>
            <a:r>
              <a:rPr lang="ru-RU" dirty="0" err="1" smtClean="0"/>
              <a:t>ароматообразующих</a:t>
            </a:r>
            <a:r>
              <a:rPr lang="ru-RU" dirty="0" smtClean="0"/>
              <a:t> фруктовых или овощных веществ, и (или)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, и (или) красителей, и (или) других компонентов, соответствующих требованиям, установленным соответствующими техническими регламентами Таможенного союза, во фруктовые и (или) в овощные </a:t>
            </a:r>
            <a:r>
              <a:rPr lang="ru-RU" dirty="0" err="1" smtClean="0"/>
              <a:t>сокосодержащие</a:t>
            </a:r>
            <a:r>
              <a:rPr lang="ru-RU" dirty="0" smtClean="0"/>
              <a:t> напитки при их производстве допускается.</a:t>
            </a:r>
          </a:p>
          <a:p>
            <a:r>
              <a:rPr lang="ru-RU" dirty="0" smtClean="0"/>
              <a:t>19. При производстве морсов допускается использование одноименных концентрированных натуральных </a:t>
            </a:r>
            <a:r>
              <a:rPr lang="ru-RU" dirty="0" err="1" smtClean="0"/>
              <a:t>ароматообразующих</a:t>
            </a:r>
            <a:r>
              <a:rPr lang="ru-RU" dirty="0" smtClean="0"/>
              <a:t> фруктовых веществ из ягод и (или) натуральных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928670"/>
            <a:ext cx="8543956" cy="564586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20. Сахар, и (или) сахара, и (или) их растворы, и (или) их сиропы (сахароза, декстроза безводная, глюкоза, фруктоза) могут использоваться отдельно или в любой комбинации при производстве соковой продукции из фруктов и (или) овощей. Добавление указанных сахара, и (или) сахаров, и (или) их растворов и сиропов в соки в целях корректировки вкуса допускается в количестве не более чем 1,5 процента от массы готовой продукции и не может осуществляться в целях замещения растворимых сухих веществ сока. Добавление в соки прямого отжима растворов и (или) сиропов сахара и (или) сахаров не допускается.</a:t>
            </a:r>
          </a:p>
          <a:p>
            <a:r>
              <a:rPr lang="ru-RU" dirty="0" smtClean="0"/>
              <a:t>21. Мед может быть использован при производстве нектаров, морсов и </a:t>
            </a:r>
            <a:r>
              <a:rPr lang="ru-RU" dirty="0" err="1" smtClean="0"/>
              <a:t>сокосодержащих</a:t>
            </a:r>
            <a:r>
              <a:rPr lang="ru-RU" dirty="0" smtClean="0"/>
              <a:t> напитков из фруктов и (или) овощей.</a:t>
            </a:r>
          </a:p>
          <a:p>
            <a:r>
              <a:rPr lang="ru-RU" dirty="0" smtClean="0"/>
              <a:t>22. Одновременное добавление сахара и (или) сахаров и регуляторов кислотности сока в один и тот же сок запрещается.</a:t>
            </a:r>
          </a:p>
          <a:p>
            <a:r>
              <a:rPr lang="ru-RU" dirty="0" smtClean="0"/>
              <a:t>23. Поваренная соль, морская соль, пряности или растительные экстракты могут быть добавлены в соковую продукцию из фруктов и (или) овощей, за исключением соков из фруктов. Добавление в соковую продукцию из фруктов и (или) овощей этих компонентов не может осуществляться в целях замещения растворимых сухих веществ сока.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000108"/>
            <a:ext cx="8543956" cy="557442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24. Маркировка соковой продукции из фруктов и (или) овощей в части добавленных в нее компонентов осуществляется на потребительской упаковке в соответствии с требованиями частей 36-40, 45, 47, 48, 51-54, 56-58, 62 настоящей статьи технического регламента.</a:t>
            </a:r>
          </a:p>
          <a:p>
            <a:r>
              <a:rPr lang="ru-RU" dirty="0" smtClean="0"/>
              <a:t>25. Компоненты и пищевые добавки, используемые при производстве соковой продукции из фруктов и (или) овощей для детского питания, должны соответствовать требованиям, установленным частями 11-23, 26-29 настоящего технического регламента, и требованиям, установленным настоящей статьей.</a:t>
            </a:r>
          </a:p>
          <a:p>
            <a:r>
              <a:rPr lang="ru-RU" dirty="0" smtClean="0"/>
              <a:t>26. При производстве соковой продукции из фруктов и (или) овощей для детей раннего возраста допускается использование только природных изомеров молочной, винной, яблочной кислот и (или) их солей.</a:t>
            </a:r>
          </a:p>
          <a:p>
            <a:r>
              <a:rPr lang="ru-RU" dirty="0" smtClean="0"/>
              <a:t>27. Содержание поваренной соли в готовой продукции в случае ее добавления в соковую продукцию из фруктов и (или) овощей для детского питания должно составлять: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0042"/>
            <a:ext cx="9144000" cy="6357958"/>
          </a:xfrm>
        </p:spPr>
        <p:txBody>
          <a:bodyPr>
            <a:normAutofit fontScale="55000" lnSpcReduction="20000"/>
          </a:bodyPr>
          <a:lstStyle/>
          <a:p>
            <a:pPr fontAlgn="base"/>
            <a:r>
              <a:rPr lang="ru-RU" sz="2900" dirty="0" smtClean="0"/>
              <a:t>1) для детей раннего возраста:</a:t>
            </a:r>
            <a:br>
              <a:rPr lang="ru-RU" sz="2900" dirty="0" smtClean="0"/>
            </a:br>
            <a:endParaRPr lang="ru-RU" sz="2900" dirty="0" smtClean="0"/>
          </a:p>
          <a:p>
            <a:pPr fontAlgn="base"/>
            <a:r>
              <a:rPr lang="ru-RU" sz="2900" dirty="0" smtClean="0"/>
              <a:t>а) не более чем 0,4 процента (за исключением томатного сока для питания детей старше 12 месяцев);</a:t>
            </a:r>
            <a:br>
              <a:rPr lang="ru-RU" sz="2900" dirty="0" smtClean="0"/>
            </a:br>
            <a:endParaRPr lang="ru-RU" sz="2900" dirty="0" smtClean="0"/>
          </a:p>
          <a:p>
            <a:pPr fontAlgn="base"/>
            <a:r>
              <a:rPr lang="ru-RU" sz="2900" dirty="0" smtClean="0"/>
              <a:t>б) не более чем 0,6 процента (для томатного сока для питания детей старше 12 месяцев);</a:t>
            </a:r>
            <a:br>
              <a:rPr lang="ru-RU" sz="2900" dirty="0" smtClean="0"/>
            </a:br>
            <a:endParaRPr lang="ru-RU" sz="2900" dirty="0" smtClean="0"/>
          </a:p>
          <a:p>
            <a:pPr fontAlgn="base"/>
            <a:r>
              <a:rPr lang="ru-RU" sz="2900" dirty="0" smtClean="0"/>
              <a:t>в) для детей дошкольного возраста и школьного возраста не более чем 0,6 процента.</a:t>
            </a:r>
            <a:br>
              <a:rPr lang="ru-RU" sz="2900" dirty="0" smtClean="0"/>
            </a:br>
            <a:endParaRPr lang="ru-RU" sz="2900" dirty="0" smtClean="0"/>
          </a:p>
          <a:p>
            <a:pPr fontAlgn="base"/>
            <a:r>
              <a:rPr lang="ru-RU" sz="2900" dirty="0" smtClean="0"/>
              <a:t>28. В случае обогащения соковой продукции из фруктов и (или) овощей для детского питания пищевыми и (или) биологически активными веществами, в состав которых входят аскорбиновая кислота и (или) железо, содержание аскорбиновой кислоты не должно превышать 750 миллиграммов на один килограмм готовой продукции, содержание железа - 30 миллиграммов на один килограмм готовой продукции.</a:t>
            </a:r>
            <a:br>
              <a:rPr lang="ru-RU" sz="2900" dirty="0" smtClean="0"/>
            </a:br>
            <a:endParaRPr lang="ru-RU" sz="2900" dirty="0" smtClean="0"/>
          </a:p>
          <a:p>
            <a:pPr fontAlgn="base"/>
            <a:r>
              <a:rPr lang="ru-RU" sz="2900" dirty="0" smtClean="0"/>
              <a:t>29. В соковой продукции из фруктов и (или) овощей для детского питания содержание добавленного сахара и (или) сахаров должно составлять не более чем 10 процентов от массы готовых фруктового и (или) овощного нектара или фруктового и (или) овощного </a:t>
            </a:r>
            <a:r>
              <a:rPr lang="ru-RU" sz="2900" dirty="0" err="1" smtClean="0"/>
              <a:t>сокосодержащего</a:t>
            </a:r>
            <a:r>
              <a:rPr lang="ru-RU" sz="2900" dirty="0" smtClean="0"/>
              <a:t> напитка и не более чем 12 процентов от массы готового морса. Добавление сахара и (или) сахаров в соки из фруктов не допускается.</a:t>
            </a:r>
            <a:br>
              <a:rPr lang="ru-RU" sz="2900" dirty="0" smtClean="0"/>
            </a:br>
            <a:endParaRPr lang="ru-RU" sz="2900" dirty="0" smtClean="0"/>
          </a:p>
          <a:p>
            <a:pPr fontAlgn="base"/>
            <a:r>
              <a:rPr lang="ru-RU" sz="2900" dirty="0" smtClean="0"/>
              <a:t>30. При производстве соковой продукции из фруктов и (или) овощей должны использоваться только технологические средства, наименования и допустимые остаточные количества которых установлены в приложении 3 к настоящему техническому регламенту.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58204" cy="557442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31. Маркировка соковой продукции из фруктов и (или) овощей, помещенной в потребительскую упаковку, должна соответствовать требованиям, установленным техническим регламентом Таможенного союза на пищевую продукцию в части ее маркировки, и требованиям, установленным настоящей статьей.</a:t>
            </a:r>
          </a:p>
          <a:p>
            <a:r>
              <a:rPr lang="ru-RU" dirty="0" smtClean="0"/>
              <a:t>32. Наименования соковой продукции из фруктов и (или) овощей должны включать в себя наименования фруктов и (или) овощей, использованных для производства такой продукции, или слова, производные от этих наименований, независимо от их последовательности. Наименования фруктов и овощей на русском языке указываются в соответствии с приложением 2 к настоящему техническому регламенту. Указанные наименования или производные от них слова подлежат включению в наименования соковой продукции из фруктов и (или) овощей вместо слов "фрукты", "ягоды", "овощи" или "фруктовый", "ягодный", "овощной":</a:t>
            </a:r>
          </a:p>
          <a:p>
            <a:r>
              <a:rPr lang="ru-RU" dirty="0" smtClean="0"/>
              <a:t>1) фруктовый сок, ягодный сок, овощной сок или сок из фруктов, сок из ягод, сок из овощей;</a:t>
            </a:r>
          </a:p>
          <a:p>
            <a:r>
              <a:rPr lang="ru-RU" dirty="0" smtClean="0"/>
              <a:t>2) концентрированный фруктовый сок, концентрированный ягодный сок, концентрированный овощной сок или концентрированный сок из фруктов, концентрированный сок из ягод, концентрированный сок из овощей;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56"/>
            <a:ext cx="8686800" cy="586018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3) диффузионный фруктовый сок, диффузионный ягодный сок, диффузионный овощной сок или диффузионный сок из фруктов, диффузионный сок из ягод, диффузионный сок из овощей;</a:t>
            </a:r>
          </a:p>
          <a:p>
            <a:r>
              <a:rPr lang="ru-RU" dirty="0" smtClean="0"/>
              <a:t>4) фруктовый нектар, ягодный нектар, овощной нектар или нектар из фруктов, нектар из ягод, нектар из овощей;</a:t>
            </a:r>
          </a:p>
          <a:p>
            <a:r>
              <a:rPr lang="ru-RU" dirty="0" smtClean="0"/>
              <a:t>5) фруктовый </a:t>
            </a:r>
            <a:r>
              <a:rPr lang="ru-RU" dirty="0" err="1" smtClean="0"/>
              <a:t>сокосодержащий</a:t>
            </a:r>
            <a:r>
              <a:rPr lang="ru-RU" dirty="0" smtClean="0"/>
              <a:t> напиток, ягодный </a:t>
            </a:r>
            <a:r>
              <a:rPr lang="ru-RU" dirty="0" err="1" smtClean="0"/>
              <a:t>сокосодержащий</a:t>
            </a:r>
            <a:r>
              <a:rPr lang="ru-RU" dirty="0" smtClean="0"/>
              <a:t> напиток, овощной </a:t>
            </a:r>
            <a:r>
              <a:rPr lang="ru-RU" dirty="0" err="1" smtClean="0"/>
              <a:t>сокосодержащий</a:t>
            </a:r>
            <a:r>
              <a:rPr lang="ru-RU" dirty="0" smtClean="0"/>
              <a:t> напиток или </a:t>
            </a:r>
            <a:r>
              <a:rPr lang="ru-RU" dirty="0" err="1" smtClean="0"/>
              <a:t>сокосодержащий</a:t>
            </a:r>
            <a:r>
              <a:rPr lang="ru-RU" dirty="0" smtClean="0"/>
              <a:t> напиток из фруктов, </a:t>
            </a:r>
            <a:r>
              <a:rPr lang="ru-RU" dirty="0" err="1" smtClean="0"/>
              <a:t>сокосодержащий</a:t>
            </a:r>
            <a:r>
              <a:rPr lang="ru-RU" dirty="0" smtClean="0"/>
              <a:t> напиток из ягод, </a:t>
            </a:r>
            <a:r>
              <a:rPr lang="ru-RU" dirty="0" err="1" smtClean="0"/>
              <a:t>сокосодержащий</a:t>
            </a:r>
            <a:r>
              <a:rPr lang="ru-RU" dirty="0" smtClean="0"/>
              <a:t> напиток из овощей;</a:t>
            </a:r>
          </a:p>
          <a:p>
            <a:r>
              <a:rPr lang="ru-RU" dirty="0" smtClean="0"/>
              <a:t>6) ягодный морс или морс из ягод;</a:t>
            </a:r>
          </a:p>
          <a:p>
            <a:r>
              <a:rPr lang="ru-RU" dirty="0" smtClean="0"/>
              <a:t>7) фруктовое пюре, ягодное пюре, овощное пюре или пюре из фруктов, пюре из ягод, пюре из овощей;</a:t>
            </a:r>
          </a:p>
          <a:p>
            <a:r>
              <a:rPr lang="ru-RU" dirty="0" smtClean="0"/>
              <a:t>9) концентрированное фруктовое пюре, концентрированное ягодное пюре, концентрированное овощное пюре или концентрированное пюре из фруктов, концентрированное пюре из ягод, концентрированное пюре из овощей.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571480"/>
            <a:ext cx="8329642" cy="6003056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33. Наименования соковой продукции из фруктов и (или) овощей, произведенной из двух и более видов фруктов и (или) овощей, должны включать в себя наименования соков и (или) фруктовых и (или) овощных пюре, которые входят в состав такой продукции, и указываться в порядке убывания объемной доли соответствующих сока и (или) пюре. В наименовании соковой продукции, произведенной из двух и более видов фруктов и (или) овощей наименования соков и (или) фруктовых и (или) овощных пюре могут быть заменены на слова "смешанный фруктовый, и (или) ягодный, и (или) овощной", "из смеси фруктов, и (или) ягод, и (или) овощей", слово "</a:t>
            </a:r>
            <a:r>
              <a:rPr lang="ru-RU" dirty="0" err="1" smtClean="0"/>
              <a:t>мультифруктовый</a:t>
            </a:r>
            <a:r>
              <a:rPr lang="ru-RU" dirty="0" smtClean="0"/>
              <a:t>", или "</a:t>
            </a:r>
            <a:r>
              <a:rPr lang="ru-RU" dirty="0" err="1" smtClean="0"/>
              <a:t>мультиягодный</a:t>
            </a:r>
            <a:r>
              <a:rPr lang="ru-RU" dirty="0" smtClean="0"/>
              <a:t>", </a:t>
            </a:r>
            <a:r>
              <a:rPr lang="ru-RU" dirty="0" err="1" smtClean="0"/>
              <a:t>или</a:t>
            </a:r>
            <a:r>
              <a:rPr lang="ru-RU" dirty="0" smtClean="0"/>
              <a:t> "</a:t>
            </a:r>
            <a:r>
              <a:rPr lang="ru-RU" dirty="0" err="1" smtClean="0"/>
              <a:t>мультиовощной</a:t>
            </a:r>
            <a:r>
              <a:rPr lang="ru-RU" dirty="0" smtClean="0"/>
              <a:t>" либо наименование группы фруктов и (или) овощей.</a:t>
            </a:r>
          </a:p>
          <a:p>
            <a:r>
              <a:rPr lang="ru-RU" dirty="0" smtClean="0"/>
              <a:t>34. В наименовании сока прямого отжима или в непосредственной близости от этого наименования должны быть указаны слова "прямого отжима".</a:t>
            </a:r>
          </a:p>
          <a:p>
            <a:r>
              <a:rPr lang="ru-RU" dirty="0" smtClean="0"/>
              <a:t>35. В наименовании восстановленного сока или в непосредственной близости от этого наименования должны быть указаны слова "изготовленный из концентрированного фруктового и (или) овощного сока", "изготовленный из концентрированного фруктового и (или) овощного сока и фруктового и (или) овощного пюре" или слово "восстановленный".</a:t>
            </a:r>
          </a:p>
          <a:p>
            <a:r>
              <a:rPr lang="ru-RU" dirty="0" smtClean="0"/>
              <a:t>36. Наименования соков, в которые добавлены сахар, и (или) сахара, и (или) их растворы, и (или) их сиропы, должны быть дополнены словами "с добавлением сахара" или "с добавлением сахаров", словами "с сахаром" или "с сахарами".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714356"/>
            <a:ext cx="8401080" cy="586018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37. В случае если при производстве фруктового и (или) овощного нектара или фруктового и (или) овощного </a:t>
            </a:r>
            <a:r>
              <a:rPr lang="ru-RU" dirty="0" err="1" smtClean="0"/>
              <a:t>сокосодержащего</a:t>
            </a:r>
            <a:r>
              <a:rPr lang="ru-RU" dirty="0" smtClean="0"/>
              <a:t> напитка использованы </a:t>
            </a:r>
            <a:r>
              <a:rPr lang="ru-RU" dirty="0" err="1" smtClean="0"/>
              <a:t>подсластители</a:t>
            </a:r>
            <a:r>
              <a:rPr lang="ru-RU" dirty="0" smtClean="0"/>
              <a:t>, наименования такого нектара или такого </a:t>
            </a:r>
            <a:r>
              <a:rPr lang="ru-RU" dirty="0" err="1" smtClean="0"/>
              <a:t>сокосодержащего</a:t>
            </a:r>
            <a:r>
              <a:rPr lang="ru-RU" dirty="0" smtClean="0"/>
              <a:t> напитка должны быть дополнены словами "с </a:t>
            </a:r>
            <a:r>
              <a:rPr lang="ru-RU" dirty="0" err="1" smtClean="0"/>
              <a:t>подсластителем</a:t>
            </a:r>
            <a:r>
              <a:rPr lang="ru-RU" dirty="0" smtClean="0"/>
              <a:t>" или "с </a:t>
            </a:r>
            <a:r>
              <a:rPr lang="ru-RU" dirty="0" err="1" smtClean="0"/>
              <a:t>подсластителями</a:t>
            </a:r>
            <a:r>
              <a:rPr lang="ru-RU" dirty="0" smtClean="0"/>
              <a:t>". В случае содержания во фруктовом и (или) в овощном нектаре или во фруктовом и (или) в овощном </a:t>
            </a:r>
            <a:r>
              <a:rPr lang="ru-RU" dirty="0" err="1" smtClean="0"/>
              <a:t>сокосодержащем</a:t>
            </a:r>
            <a:r>
              <a:rPr lang="ru-RU" dirty="0" smtClean="0"/>
              <a:t> напитке </a:t>
            </a:r>
            <a:r>
              <a:rPr lang="ru-RU" dirty="0" err="1" smtClean="0"/>
              <a:t>аспартама</a:t>
            </a:r>
            <a:r>
              <a:rPr lang="ru-RU" dirty="0" smtClean="0"/>
              <a:t> на потребительской упаковке должна быть размещена надпись: "Содержит источник </a:t>
            </a:r>
            <a:r>
              <a:rPr lang="ru-RU" dirty="0" err="1" smtClean="0"/>
              <a:t>фенилаланина</a:t>
            </a:r>
            <a:r>
              <a:rPr lang="ru-RU" dirty="0" smtClean="0"/>
              <a:t>".</a:t>
            </a:r>
          </a:p>
          <a:p>
            <a:r>
              <a:rPr lang="ru-RU" dirty="0" smtClean="0"/>
              <a:t>38. На потребительской упаковке соковой продукции из фруктов и (или) овощей, произведенной с добавлением поваренной или морской соли, рядом с наименованием такой продукции допускается размещение надписи: "С солью".</a:t>
            </a:r>
          </a:p>
          <a:p>
            <a:r>
              <a:rPr lang="ru-RU" dirty="0" smtClean="0"/>
              <a:t>39. Дополнение наименований соковой продукции из фруктов и (или) овощей, а также маркировки потребительской упаковки словами, содержащими указание иных признаков и (или) способов ее производства и обработки, не является обязательным.</a:t>
            </a:r>
          </a:p>
          <a:p>
            <a:r>
              <a:rPr lang="ru-RU" dirty="0" smtClean="0"/>
              <a:t>40. Рядом с наименованиями соковой продукции, в которую добавлен мед, должна размещаться надпись: "С медом".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857232"/>
            <a:ext cx="8329642" cy="5717304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41. На потребительской упаковке соковой продукции из фруктов и (или) овощей для детского питания в наименовании такой продукции или в непосредственной близости от него должны быть указаны слова "для детского питания" или иные отражающие предназначение такой продукции для питания детей слова, а также размещены информация о возрастной категории детей, для которых предназначена такая продукция, и рекомендации об условиях и о сроке хранения такой продукции после вскрытия ее потребительской упаковки.</a:t>
            </a:r>
          </a:p>
          <a:p>
            <a:r>
              <a:rPr lang="ru-RU" dirty="0" smtClean="0"/>
              <a:t>42. На потребительской упаковке соковой продукции из фруктов и (или) овощей для детей первого года жизни указываются возраст ребенка (в месяцах), начиная с которого рекомендуется введение данной продукции в рацион ребенка, и рекомендации о ее потреблении. При этом не допускается указание возраста ребенка младше, чем четыре месяца.</a:t>
            </a:r>
          </a:p>
          <a:p>
            <a:r>
              <a:rPr lang="ru-RU" dirty="0" smtClean="0"/>
              <a:t>43. В случаях, если концентрированный сок или концентрированный морс предназначены для реализации потребителям и должны быть восстановлены перед потреблением, на потребительской упаковке такой продукции должны быть указаны правила ее восстановления.</a:t>
            </a:r>
          </a:p>
          <a:p>
            <a:r>
              <a:rPr lang="ru-RU" dirty="0" smtClean="0"/>
              <a:t>44. На потребительских упаковках фруктовых и (или) овощных нектаров, морсов, фруктовых и (или) овощных </a:t>
            </a:r>
            <a:r>
              <a:rPr lang="ru-RU" dirty="0" err="1" smtClean="0"/>
              <a:t>сокосодержащих</a:t>
            </a:r>
            <a:r>
              <a:rPr lang="ru-RU" dirty="0" smtClean="0"/>
              <a:t> напитков должна содержаться информация о минимальной объемной доле сока и (или) фруктового и (или) овощного пюре.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785794"/>
            <a:ext cx="8472518" cy="5788742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45. Размещение надписи "С мякотью" на потребительских упаковках соков и фруктовых и (или) овощных нектаров осуществляется в случае, если объемная доля соответствующей мякоти в готовой продукции превышает 8 процентов или если такая продукция содержит клетки цитрусовых фруктов.</a:t>
            </a:r>
          </a:p>
          <a:p>
            <a:r>
              <a:rPr lang="ru-RU" dirty="0" smtClean="0"/>
              <a:t>46. На потребительских упаковках соковой продукции из фруктов и (или) овощей размещение надписи: "Осветленный" осуществляется только в случае, если массовая доля осадка не превышает 0,3 процента.</a:t>
            </a:r>
          </a:p>
          <a:p>
            <a:r>
              <a:rPr lang="ru-RU" dirty="0" smtClean="0"/>
              <a:t>47. Информация об использовании аскорбиновой кислоты при производстве соковой продукции из фруктов и (или) овощей не указывается в информации о составе такой продукции, если остаточное количество аскорбиновой кислоты в готовой продукции не превышает ее природный уровень. Использование аскорбиновой кислоты в качестве антиокислителя не является основанием для нанесения на потребительскую упаковку соковой продукции из фруктов и (или) овощей надписи: "С витамином С".</a:t>
            </a:r>
          </a:p>
          <a:p>
            <a:r>
              <a:rPr lang="ru-RU" dirty="0" smtClean="0"/>
              <a:t>48. На потребительской упаковке обогащенной соковой продукции из фруктов и (или) овощей в наименовании такой продукции или в непосредственной близости от него должно быть указано слово "обогащенный". Дополнительно допускается указывать наименования входящих в состав такой продукции пищевых и (или) биологически активных веществ, а также наименования пищевых продуктов, содержащих эти вещества, или наименование группы этих веществ.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785794"/>
            <a:ext cx="8715436" cy="60722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49. Наименования фруктов и (или) овощей и слова, производные от этих наименований, могут указываться на потребительской упаковке соковой продукции из таких фруктов и (или) таких овощей как отдельно, так и в соответствующих словосочетаниях, если только использование этих наименований и словосочетаний не вводит потребителей в заблуждение.</a:t>
            </a:r>
          </a:p>
          <a:p>
            <a:r>
              <a:rPr lang="ru-RU" dirty="0" smtClean="0"/>
              <a:t>50. Графические изображения фруктов и (или) овощей, соки и (или) пюре из которых не были использованы при производстве конкретной соковой продукции из фруктов и (или) овощей, не должны наноситься на ее потребительскую упаковку.</a:t>
            </a:r>
          </a:p>
          <a:p>
            <a:r>
              <a:rPr lang="ru-RU" dirty="0" smtClean="0"/>
              <a:t>51. Если массовая доля двуокиси углерода, добавленной в соковую продукцию из фруктов и (или) овощей, составляет не менее чем 0,2 процента, на потребительской упаковке такой продукции должно быть указано слово "газированный".</a:t>
            </a:r>
          </a:p>
          <a:p>
            <a:r>
              <a:rPr lang="ru-RU" dirty="0" smtClean="0"/>
              <a:t>52. На потребительской упаковке соковой продукции из фруктов и (или) овощей, произведенной с добавлением пряностей и (или) их экстрактов, должна содержаться надпись: "С пряностями" и (или) должны быть указаны наименования соответствующих пряностей.</a:t>
            </a:r>
          </a:p>
          <a:p>
            <a:r>
              <a:rPr lang="ru-RU" dirty="0" smtClean="0"/>
              <a:t>53. Состав соковой продукции из фруктов и (или) овощей должен быть указан на потребительской упаковке в следующей последовательности: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714356"/>
            <a:ext cx="8543956" cy="586018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1) наименования сока и (или) фруктового и (или) овощного пюре, наименования входящих в состав такой продукции компонентов и пищевых добавок (в случае их применения) - в отношении сока;</a:t>
            </a:r>
          </a:p>
          <a:p>
            <a:r>
              <a:rPr lang="ru-RU" dirty="0" smtClean="0"/>
              <a:t>2) наименования сока и (или) фруктового и (или) овощного пюре, наименования входящих в состав такой продукции компонентов и пищевых добавок и последней указывается вода - в отношении фруктового и (или) овощного нектара, морса, фруктового и (или) овощного </a:t>
            </a:r>
            <a:r>
              <a:rPr lang="ru-RU" dirty="0" err="1" smtClean="0"/>
              <a:t>сокосодержащего</a:t>
            </a:r>
            <a:r>
              <a:rPr lang="ru-RU" dirty="0" smtClean="0"/>
              <a:t> напитка.</a:t>
            </a:r>
          </a:p>
          <a:p>
            <a:r>
              <a:rPr lang="ru-RU" dirty="0" smtClean="0"/>
              <a:t>54. Состав соков, при производстве которых компоненты или пищевые добавки не использовались, можно не указывать на потребительских упаковках.</a:t>
            </a:r>
          </a:p>
          <a:p>
            <a:r>
              <a:rPr lang="ru-RU" dirty="0" smtClean="0"/>
              <a:t>55. В случае использования концентрированных соков и (или) концентрированных фруктовых и (или) овощных пюре при производстве соковой продукции из фруктов и (или) овощей в составе такой продукции указываются в порядке убывания объемной доли наименования соответствующих соков и (или) фруктовых и (или) овощных пюре и в непосредственной близости от указания данного состава размещается надпись: "Изготовлен из концентрированных соков", "Изготовлен из концентрированных пюре" или "Изготовлен из концентрированных соков и пюре".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71546"/>
            <a:ext cx="8472518" cy="550299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56. В составе смешанной соковой продукции из фруктов и (или) овощей должны быть указаны в порядке убывания все использованные для производства такой продукции соки и (или) фруктовые и (или) овощные пюре.</a:t>
            </a:r>
          </a:p>
          <a:p>
            <a:r>
              <a:rPr lang="ru-RU" dirty="0" smtClean="0"/>
              <a:t>57. В составе обогащенной соковой продукции из фруктов и (или) овощей указываются все входящие в этот состав пищевые и (или) биологически активные вещества.</a:t>
            </a:r>
          </a:p>
          <a:p>
            <a:r>
              <a:rPr lang="ru-RU" dirty="0" smtClean="0"/>
              <a:t>58. Концентрированные натуральные ароматобразующие фруктовые или овощные вещества, использованные для восстановления вкуса и запаха соковой продукции из фруктов и (или) овощей, и питьевая вода, используемая для восстановления концентрированных соков и пюре при изготовлении восстановленных соков, в составе готовой продукции не указываются.</a:t>
            </a:r>
          </a:p>
          <a:p>
            <a:r>
              <a:rPr lang="ru-RU" dirty="0" smtClean="0"/>
              <a:t>59. На потребительской упаковке соковой продукции из фруктов и (или) овощей указываются рекомендации об условиях хранения такой продукции после вскрытия ее потребительской упаковки.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857232"/>
            <a:ext cx="8472518" cy="5717304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60. Маркировка соковой продукции из фруктов и (или) овощей, помещенной в транспортную упаковку, не предназначенную для потребителей, должна соответствовать требованиям, установленным техническим регламентом Таможенного союза на пищевую продукцию в части ее маркировки и требованиям, установленным статьей 3 настоящего технического регламента Таможенного союза.</a:t>
            </a:r>
          </a:p>
          <a:p>
            <a:r>
              <a:rPr lang="ru-RU" dirty="0" smtClean="0"/>
              <a:t>61. Информация о номере партии или дате изготовления соковой продукции из фруктов и (или) овощей, наименование и место нахождения изготовителя и (или) лица, выполняющего функции иностранного изготовителя (адрес, в том числе страна и (или) место происхождения такой продукции), могут быть заменены на транспортной упаковке такой продукции кодом идентификации. Данный код должен четко указываться в товаросопроводительной документации.</a:t>
            </a:r>
          </a:p>
          <a:p>
            <a:r>
              <a:rPr lang="ru-RU" dirty="0" smtClean="0"/>
              <a:t>62. В случае, если в концентрированных соках и концентрированных фруктовых и (или) овощных пюре присутствуют остаточные количества </a:t>
            </a:r>
            <a:r>
              <a:rPr lang="ru-RU" dirty="0" err="1" smtClean="0"/>
              <a:t>казеината</a:t>
            </a:r>
            <a:r>
              <a:rPr lang="ru-RU" dirty="0" smtClean="0"/>
              <a:t> калия и (или) </a:t>
            </a:r>
            <a:r>
              <a:rPr lang="ru-RU" dirty="0" err="1" smtClean="0"/>
              <a:t>казеината</a:t>
            </a:r>
            <a:r>
              <a:rPr lang="ru-RU" dirty="0" smtClean="0"/>
              <a:t> натрия, на транспортной упаковке и в товаросопроводительной документации такой продукции должны указываться слова "содержит </a:t>
            </a:r>
            <a:r>
              <a:rPr lang="ru-RU" dirty="0" err="1" smtClean="0"/>
              <a:t>казеинат</a:t>
            </a:r>
            <a:r>
              <a:rPr lang="ru-RU" dirty="0" smtClean="0"/>
              <a:t> калия" и (или) "содержит </a:t>
            </a:r>
            <a:r>
              <a:rPr lang="ru-RU" dirty="0" err="1" smtClean="0"/>
              <a:t>казеинат</a:t>
            </a:r>
            <a:r>
              <a:rPr lang="ru-RU" dirty="0" smtClean="0"/>
              <a:t> натрия".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714356"/>
            <a:ext cx="8715436" cy="6000792"/>
          </a:xfrm>
        </p:spPr>
        <p:txBody>
          <a:bodyPr>
            <a:normAutofit fontScale="62500" lnSpcReduction="20000"/>
          </a:bodyPr>
          <a:lstStyle/>
          <a:p>
            <a:pPr fontAlgn="base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Требования к процессам производства и обращения соковой продукции из фруктов и (или) овощей</a:t>
            </a:r>
          </a:p>
          <a:p>
            <a:pPr fontAlgn="base"/>
            <a:r>
              <a:rPr lang="ru-RU" dirty="0" smtClean="0"/>
              <a:t>1. Изготовители, продавцы и уполномоченные изготовителем лица обязаны осуществлять процессы производства и обращения соковой продукции из фруктов и (или) овощей таким образом, чтобы продукция соответствовала требованиям, установленным к ней настоящим техническим регламентом Таможенного союза и техническим регламентом Таможенного союза о безопасности пищевой продукции.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2. Перевозка соковой продукции из фруктов и (или) овощей наливом должна осуществляться в танкерах, цистернах, во </a:t>
            </a:r>
            <a:r>
              <a:rPr lang="ru-RU" dirty="0" err="1" smtClean="0"/>
              <a:t>флекси-танках</a:t>
            </a:r>
            <a:r>
              <a:rPr lang="ru-RU" dirty="0" smtClean="0"/>
              <a:t>, предназначенных для перевозки пищевых продуктов.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3. Транспортные средства и (или) контейнеры или емкости, используемые для перевозки соковой продукции из фруктов и (или) овощей, должны быть оборудованы надлежащим образом для поддержания необходимой температуры такой продукции.</a:t>
            </a:r>
            <a:br>
              <a:rPr lang="ru-RU" dirty="0" smtClean="0"/>
            </a:br>
            <a:endParaRPr lang="ru-RU" dirty="0" smtClean="0"/>
          </a:p>
          <a:p>
            <a:pPr fontAlgn="base"/>
            <a:r>
              <a:rPr lang="ru-RU" dirty="0" smtClean="0"/>
              <a:t>4. Грузоотправители самостоятельно выбирают вид транспортного средства и используемого для оснащения транспортного средства оборудования, режим работы этого оборудования при перевозке соковой продукции из фруктов и (или) овощей в зависимости от метеорологических условий в целях обеспечения соответствия такой продукции требованиям, установленным настоящим техническим регламентом Таможенного союза, а также обеспечения соответствия условий перевозки такой продукции требованиям, установленным ее изготовителем.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857232"/>
            <a:ext cx="8401080" cy="5717304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Обеспечение соответствия требованиям безопасности</a:t>
            </a:r>
          </a:p>
          <a:p>
            <a:endParaRPr lang="ru-RU" dirty="0" smtClean="0"/>
          </a:p>
          <a:p>
            <a:r>
              <a:rPr lang="ru-RU" dirty="0" smtClean="0"/>
              <a:t>1. Соответствие соковой продукции из фруктов и (или) овощей настоящему техническому регламенту обеспечивается выполнением его требований безопасности непосредственно либо выполнением требований стандартов, в результате применения которых на добровольной основе обеспечивается соблюдение требований настоящего технического регламента Таможенного союза.</a:t>
            </a:r>
          </a:p>
          <a:p>
            <a:r>
              <a:rPr lang="ru-RU" dirty="0" smtClean="0"/>
              <a:t>2. В целях проведения исследований (испытаний) и измерений при оценке (подтверждении) соответствия соковой продукции из фруктов и (или) овощей требованиям настоящего технического регламента Таможенного союза применяются стандарты, содержащие правила и методы исследований (испытаний) и измерений, в том числе правила отбора образцов, необходимые для применения и исполнения требований настоящего технического регламента Таможенного союза и осуществления оценки (подтверждения) соответствия продукции в соответствии с Перечнем стандартов, содержащих правила и методы исследований (испытаний) и измерений, в том числе правила отбора образцов, необходимые для применения и исполнения требований настоящего технического регламента Таможенного союза и осуществления оценки (подтверждения) соответствия продукции.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Другая 5">
      <a:dk1>
        <a:srgbClr val="FFFFFF"/>
      </a:dk1>
      <a:lt1>
        <a:srgbClr val="153358"/>
      </a:lt1>
      <a:dk2>
        <a:srgbClr val="FFFF66"/>
      </a:dk2>
      <a:lt2>
        <a:srgbClr val="153358"/>
      </a:lt2>
      <a:accent1>
        <a:srgbClr val="508BD4"/>
      </a:accent1>
      <a:accent2>
        <a:srgbClr val="B7DDE8"/>
      </a:accent2>
      <a:accent3>
        <a:srgbClr val="92CDDC"/>
      </a:accent3>
      <a:accent4>
        <a:srgbClr val="B7DDE8"/>
      </a:accent4>
      <a:accent5>
        <a:srgbClr val="31859B"/>
      </a:accent5>
      <a:accent6>
        <a:srgbClr val="2C67B1"/>
      </a:accent6>
      <a:hlink>
        <a:srgbClr val="548DD4"/>
      </a:hlink>
      <a:folHlink>
        <a:srgbClr val="92D050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0</TotalTime>
  <Words>5562</Words>
  <Application>Microsoft Office PowerPoint</Application>
  <PresentationFormat>Экран (4:3)</PresentationFormat>
  <Paragraphs>122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Городская</vt:lpstr>
      <vt:lpstr>Технический регламент Таможенного союза  ТР ТС 023/2011  Технический регламент на соковую продукцию из фруктов и овощей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Правила обращения соковой продукции из фруктов и (или) овощей на рынке</vt:lpstr>
      <vt:lpstr>Правила идентификации соковой продукции из фруктов и (или) овощей</vt:lpstr>
      <vt:lpstr>Требования безопасности соковой продукции из фруктов и (или) овощей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Технический регламент Таможенного союза  ТР ТС 023/2011  Технический регламент на соковую продукцию из фруктов и овощей</dc:title>
  <dc:creator>Татьяна</dc:creator>
  <cp:lastModifiedBy>Михеева Е.В. Михеева</cp:lastModifiedBy>
  <cp:revision>2</cp:revision>
  <dcterms:created xsi:type="dcterms:W3CDTF">2017-10-29T09:36:28Z</dcterms:created>
  <dcterms:modified xsi:type="dcterms:W3CDTF">2021-10-14T02:58:36Z</dcterms:modified>
</cp:coreProperties>
</file>