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24" autoAdjust="0"/>
  </p:normalViewPr>
  <p:slideViewPr>
    <p:cSldViewPr>
      <p:cViewPr>
        <p:scale>
          <a:sx n="75" d="100"/>
          <a:sy n="75" d="100"/>
        </p:scale>
        <p:origin x="-37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8A45ACB-65DD-4CE9-A3DF-AAD73FA53D5B}" type="datetimeFigureOut">
              <a:rPr lang="ru-RU" smtClean="0"/>
              <a:pPr/>
              <a:t>31.08.2016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E423326-2204-491F-9B96-C2AF3B646C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Альтернативные и нетрадиционные методы питания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Галасы\Desktop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http://angelscity.mycombats.com/logs.php?log=18745685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Галасы\Desktop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Галасы\Desktop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Users\Галасы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 descr="C:\Users\Галасы\Desktop\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Галасы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9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Галасы\Desktop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Галасы\Desktop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Галасы\Desktop\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Галасы\Desktop\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Галасы\Desktop\img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Галасы\Desktop\img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Галасы\Desktop\img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Галасы\Desktop\img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Галасы\Desktop\img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Галасы\Desktop\img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Галасы\Desktop\img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Галасы\Desktop\img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Галасы\Desktop\img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Галасы\Desktop\ааааааааааааааааааааааа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Галасы\Desktop\img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Галасы\Desktop\img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Галасы\Desktop\img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Галасы\Desktop\img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Галасы\Desktop\img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Галасы\Desktop\img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Галасы\Desktop\img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187</TotalTime>
  <Words>8</Words>
  <Application>Microsoft Office PowerPoint</Application>
  <PresentationFormat>Экран (4:3)</PresentationFormat>
  <Paragraphs>9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Апекс</vt:lpstr>
      <vt:lpstr>Альтернативные и нетрадиционные методы питания</vt:lpstr>
      <vt:lpstr>Слайд 2</vt:lpstr>
      <vt:lpstr>Слайд 3</vt:lpstr>
      <vt:lpstr>Слайд 4</vt:lpstr>
      <vt:lpstr>Слайд 5</vt:lpstr>
      <vt:lpstr>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Альтернативные и нетрадиционные методы питания</dc:title>
  <dc:creator>Галасы</dc:creator>
  <cp:lastModifiedBy>Владелец</cp:lastModifiedBy>
  <cp:revision>21</cp:revision>
  <dcterms:created xsi:type="dcterms:W3CDTF">2013-03-24T17:47:09Z</dcterms:created>
  <dcterms:modified xsi:type="dcterms:W3CDTF">2016-08-31T04:42:03Z</dcterms:modified>
</cp:coreProperties>
</file>