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23732" y="202247"/>
            <a:ext cx="7766936" cy="1646302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26</a:t>
            </a:r>
            <a:r>
              <a:rPr lang="en-US" baseline="30000" dirty="0" smtClean="0">
                <a:solidFill>
                  <a:schemeClr val="accent2">
                    <a:lumMod val="50000"/>
                  </a:schemeClr>
                </a:solidFill>
              </a:rPr>
              <a:t>th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European Students' Conference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629" y="1848549"/>
            <a:ext cx="4867141" cy="486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063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2" t="-4071"/>
          <a:stretch/>
        </p:blipFill>
        <p:spPr>
          <a:xfrm>
            <a:off x="-10580" y="-296216"/>
            <a:ext cx="12202579" cy="7289443"/>
          </a:xfrm>
        </p:spPr>
      </p:pic>
    </p:spTree>
    <p:extLst>
      <p:ext uri="{BB962C8B-B14F-4D97-AF65-F5344CB8AC3E}">
        <p14:creationId xmlns:p14="http://schemas.microsoft.com/office/powerpoint/2010/main" val="2230209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85" y="2652222"/>
            <a:ext cx="6057532" cy="40383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831" y="123739"/>
            <a:ext cx="4357370" cy="65668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4" y="123739"/>
            <a:ext cx="5773110" cy="199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549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896" y="163466"/>
            <a:ext cx="7053330" cy="46801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2"/>
          <a:stretch/>
        </p:blipFill>
        <p:spPr>
          <a:xfrm>
            <a:off x="243625" y="3374264"/>
            <a:ext cx="6961031" cy="33795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25" y="163466"/>
            <a:ext cx="3787536" cy="292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85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852" y="128790"/>
            <a:ext cx="5730117" cy="39269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34" y="128790"/>
            <a:ext cx="5890475" cy="39269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222" y="3108817"/>
            <a:ext cx="5623775" cy="374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38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8" y="1777284"/>
            <a:ext cx="11661994" cy="49197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3944" y="347730"/>
            <a:ext cx="9234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Prof. David </a:t>
            </a:r>
            <a:r>
              <a:rPr lang="en-US" sz="2800" dirty="0" err="1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Putrino</a:t>
            </a:r>
            <a:r>
              <a:rPr lang="en-US" sz="2800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(Cornell University NY</a:t>
            </a:r>
            <a:r>
              <a:rPr lang="ru-RU" sz="2800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/</a:t>
            </a:r>
            <a:r>
              <a:rPr lang="en-US" sz="2800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Burke Medical Research Institute)</a:t>
            </a:r>
            <a:endParaRPr lang="ru-RU" sz="280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8377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143" y="2086377"/>
            <a:ext cx="6923189" cy="46167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" y="160627"/>
            <a:ext cx="6597742" cy="439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14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0365" y="234824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Спасибо за внимание!</a:t>
            </a:r>
            <a:endParaRPr lang="ru-RU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12524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141</TotalTime>
  <Words>23</Words>
  <Application>Microsoft Office PowerPoint</Application>
  <PresentationFormat>Широкоэкранный</PresentationFormat>
  <Paragraphs>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Грань</vt:lpstr>
      <vt:lpstr>26th European Students' Conference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26th European Students' Conference</dc:title>
  <dc:creator>Валентина Ищенко</dc:creator>
  <cp:lastModifiedBy>Валентина Ищенко</cp:lastModifiedBy>
  <cp:revision>8</cp:revision>
  <dcterms:created xsi:type="dcterms:W3CDTF">2015-10-25T12:19:06Z</dcterms:created>
  <dcterms:modified xsi:type="dcterms:W3CDTF">2015-10-25T14:40:55Z</dcterms:modified>
</cp:coreProperties>
</file>