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BB9C-09CD-49BB-8256-D099D27B3C8D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6A0A865-D06C-48E1-8BDC-B77409E1F7BD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65DBB9C-09CD-49BB-8256-D099D27B3C8D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46A0A865-D06C-48E1-8BDC-B77409E1F7BD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BB9C-09CD-49BB-8256-D099D27B3C8D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0A865-D06C-48E1-8BDC-B77409E1F7B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BB9C-09CD-49BB-8256-D099D27B3C8D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0A865-D06C-48E1-8BDC-B77409E1F7B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0A865-D06C-48E1-8BDC-B77409E1F7B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BB9C-09CD-49BB-8256-D099D27B3C8D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BB9C-09CD-49BB-8256-D099D27B3C8D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0A865-D06C-48E1-8BDC-B77409E1F7B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BB9C-09CD-49BB-8256-D099D27B3C8D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0A865-D06C-48E1-8BDC-B77409E1F7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65DBB9C-09CD-49BB-8256-D099D27B3C8D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6A0A865-D06C-48E1-8BDC-B77409E1F7B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BB9C-09CD-49BB-8256-D099D27B3C8D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6A0A865-D06C-48E1-8BDC-B77409E1F7B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BB9C-09CD-49BB-8256-D099D27B3C8D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0A865-D06C-48E1-8BDC-B77409E1F7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BB9C-09CD-49BB-8256-D099D27B3C8D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0A865-D06C-48E1-8BDC-B77409E1F7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5DBB9C-09CD-49BB-8256-D099D27B3C8D}" type="datetimeFigureOut">
              <a:rPr lang="ru-RU" smtClean="0"/>
              <a:t>25.10.2015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46A0A865-D06C-48E1-8BDC-B77409E1F7BD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5013176"/>
            <a:ext cx="83058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420888"/>
            <a:ext cx="8305800" cy="1981200"/>
          </a:xfrm>
        </p:spPr>
        <p:txBody>
          <a:bodyPr/>
          <a:lstStyle/>
          <a:p>
            <a:r>
              <a:rPr lang="ru-RU" dirty="0" smtClean="0"/>
              <a:t>Обучение в </a:t>
            </a:r>
            <a:r>
              <a:rPr lang="ru-RU" dirty="0" err="1" smtClean="0"/>
              <a:t>Гуансинском</a:t>
            </a:r>
            <a:r>
              <a:rPr lang="ru-RU" dirty="0" smtClean="0"/>
              <a:t> Государственном Медицинском Университете студентов фармацевтического факультета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25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3000" y="1524000"/>
            <a:ext cx="6858000" cy="45720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Лекция по фармакогнозии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25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340768"/>
            <a:ext cx="7780920" cy="518728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Лабораторная работа по Фармацевтической химии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369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196752"/>
            <a:ext cx="7456884" cy="497125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Химико-фармацевтический завод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36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265717"/>
            <a:ext cx="7632848" cy="508856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Главный корпус медицинского центра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30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3461836"/>
            <a:ext cx="3960440" cy="3042079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Гуансинский</a:t>
            </a:r>
            <a:r>
              <a:rPr lang="ru-RU" dirty="0" smtClean="0"/>
              <a:t> ботанический сад</a:t>
            </a:r>
            <a:endParaRPr lang="ru-RU" dirty="0"/>
          </a:p>
        </p:txBody>
      </p:sp>
      <p:pic>
        <p:nvPicPr>
          <p:cNvPr id="5" name="Рисунок 4" descr="IMG_27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43400" y="1484784"/>
            <a:ext cx="5400600" cy="3600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33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3000" y="1523999"/>
            <a:ext cx="7029400" cy="4686267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Получение сертификатов об окончании курса обучения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34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409733"/>
            <a:ext cx="7344816" cy="489654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sz="5400" dirty="0" smtClean="0"/>
          </a:p>
          <a:p>
            <a:pPr algn="ctr">
              <a:buNone/>
            </a:pPr>
            <a:endParaRPr lang="ru-RU" sz="5400" dirty="0" smtClean="0"/>
          </a:p>
          <a:p>
            <a:pPr algn="ctr">
              <a:buNone/>
            </a:pPr>
            <a:r>
              <a:rPr lang="ru-RU" sz="5400" dirty="0" smtClean="0"/>
              <a:t>Благодарю за внимание!</a:t>
            </a:r>
            <a:endParaRPr lang="ru-RU" sz="5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22</TotalTime>
  <Words>36</Words>
  <Application>Microsoft Office PowerPoint</Application>
  <PresentationFormat>Экран (4:3)</PresentationFormat>
  <Paragraphs>10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Бумажная</vt:lpstr>
      <vt:lpstr>Обучение в Гуансинском Государственном Медицинском Университете студентов фармацевтического факультета</vt:lpstr>
      <vt:lpstr>Лекция по фармакогнозии</vt:lpstr>
      <vt:lpstr>Лабораторная работа по Фармацевтической химии</vt:lpstr>
      <vt:lpstr>Химико-фармацевтический завод</vt:lpstr>
      <vt:lpstr>Главный корпус медицинского центра</vt:lpstr>
      <vt:lpstr>Гуансинский ботанический сад</vt:lpstr>
      <vt:lpstr>Получение сертификатов об окончании курса обучения</vt:lpstr>
      <vt:lpstr>Слайд 8</vt:lpstr>
      <vt:lpstr>Слайд 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Обучение в Гуансинском Государственном Медицинском Университете</dc:title>
  <dc:creator>User</dc:creator>
  <cp:lastModifiedBy>User</cp:lastModifiedBy>
  <cp:revision>3</cp:revision>
  <dcterms:created xsi:type="dcterms:W3CDTF">2015-10-25T17:28:39Z</dcterms:created>
  <dcterms:modified xsi:type="dcterms:W3CDTF">2015-10-25T17:51:14Z</dcterms:modified>
</cp:coreProperties>
</file>