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FA01264-938B-4B6D-9E36-6D826E828A3A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75A809B-950E-468D-97E8-0EE61B6E22F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7200" dirty="0" smtClean="0"/>
              <a:t>Международные стажировки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err="1" smtClean="0"/>
              <a:t>Масалова</a:t>
            </a:r>
            <a:r>
              <a:rPr lang="ru-RU" dirty="0" smtClean="0"/>
              <a:t> Юлия Константиновна</a:t>
            </a:r>
          </a:p>
          <a:p>
            <a:r>
              <a:rPr lang="ru-RU" dirty="0" smtClean="0"/>
              <a:t>Студентка 6 курса 1 </a:t>
            </a:r>
            <a:r>
              <a:rPr lang="ru-RU" dirty="0" smtClean="0"/>
              <a:t>группы</a:t>
            </a:r>
          </a:p>
          <a:p>
            <a:r>
              <a:rPr lang="ru-RU" dirty="0" smtClean="0"/>
              <a:t> </a:t>
            </a:r>
            <a:r>
              <a:rPr lang="ru-RU" dirty="0" smtClean="0"/>
              <a:t>лечебного факультета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4798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Чехия, Прага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11-29 июля 2011 г.</a:t>
            </a:r>
            <a:endParaRPr lang="ru-RU" sz="2800" dirty="0"/>
          </a:p>
        </p:txBody>
      </p:sp>
      <p:pic>
        <p:nvPicPr>
          <p:cNvPr id="1026" name="Picture 2" descr="G:\Документы\Стипендия\Копия Англ-Праг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84784"/>
            <a:ext cx="3755177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580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Фотографии\Лето 2011\Прага\Мои\P10703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Чехия, Прага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11-29 июля 2011 г.</a:t>
            </a:r>
            <a:endParaRPr lang="ru-RU" sz="2800" dirty="0"/>
          </a:p>
        </p:txBody>
      </p:sp>
      <p:pic>
        <p:nvPicPr>
          <p:cNvPr id="2051" name="Picture 3" descr="G:\Фотографии\Лето 2011\Прага\Мои\P10705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77733"/>
            <a:ext cx="4358542" cy="326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906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G:\Фотографии\Лето 2011\Прага\О.Н\IMG_36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05064"/>
            <a:ext cx="3591279" cy="269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G:\Фотографии\Лето 2011\Прага\О.Н\IMG_424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3093"/>
            <a:ext cx="2736304" cy="364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Чехия, Прага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11-29 июля 2011 г.</a:t>
            </a:r>
            <a:endParaRPr lang="ru-RU" sz="2800" dirty="0"/>
          </a:p>
        </p:txBody>
      </p:sp>
      <p:pic>
        <p:nvPicPr>
          <p:cNvPr id="3075" name="Picture 3" descr="C:\Users\Юлия\Desktop\y_0ad429b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40768"/>
            <a:ext cx="2948574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252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Китай, </a:t>
            </a:r>
            <a:r>
              <a:rPr lang="ru-RU" dirty="0" err="1" smtClean="0"/>
              <a:t>Гуанси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сентябрь-январь 2014-2015г.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173" y="1600200"/>
            <a:ext cx="3199654" cy="4525963"/>
          </a:xfr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864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3380503" cy="4525963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Китай, </a:t>
            </a:r>
            <a:r>
              <a:rPr lang="ru-RU" dirty="0" err="1" smtClean="0"/>
              <a:t>Гуанси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сентябрь-январь 2014-2015г.</a:t>
            </a:r>
            <a:endParaRPr lang="ru-RU" sz="2800" dirty="0"/>
          </a:p>
        </p:txBody>
      </p:sp>
      <p:pic>
        <p:nvPicPr>
          <p:cNvPr id="6146" name="Picture 2" descr="G:\телефон\20141225_1627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35349"/>
            <a:ext cx="3695020" cy="460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814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56792"/>
            <a:ext cx="3394472" cy="4525963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Китай, </a:t>
            </a:r>
            <a:r>
              <a:rPr lang="ru-RU" dirty="0" err="1" smtClean="0"/>
              <a:t>Гуанси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сентябрь-январь 2014-2015г.</a:t>
            </a:r>
            <a:endParaRPr lang="ru-RU" sz="2800" dirty="0"/>
          </a:p>
        </p:txBody>
      </p:sp>
      <p:pic>
        <p:nvPicPr>
          <p:cNvPr id="4098" name="Picture 2" descr="G:\телефон\20140924_0819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96952"/>
            <a:ext cx="4206614" cy="315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9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Фотографии\Китай\IMG_02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38050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G:\Фотографии\Китай\IMG_02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3456384" cy="258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:\Юлия\Фотки с телефона\Sent\IMG-20140923-WA00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970200"/>
            <a:ext cx="3777807" cy="283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Китай, </a:t>
            </a:r>
            <a:r>
              <a:rPr lang="ru-RU" dirty="0" err="1" smtClean="0"/>
              <a:t>Гуанси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сентябрь-январь 2014-2015г.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43174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телефон\20141222_1525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G:\телефон\20141222_1525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931" y="2924944"/>
            <a:ext cx="4974698" cy="37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Китай, </a:t>
            </a:r>
            <a:r>
              <a:rPr lang="ru-RU" dirty="0" err="1" smtClean="0"/>
              <a:t>Гуанси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сентябрь-январь 2014-2015г.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8448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G:\телефон\20141225_1619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5472607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</p:spPr>
        <p:txBody>
          <a:bodyPr/>
          <a:lstStyle/>
          <a:p>
            <a:r>
              <a:rPr lang="ru-RU" dirty="0" smtClean="0"/>
              <a:t>Китай, </a:t>
            </a:r>
            <a:r>
              <a:rPr lang="ru-RU" dirty="0" err="1" smtClean="0"/>
              <a:t>Гуанси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/>
              <a:t>сентябрь-январь 2014-2015г.</a:t>
            </a:r>
            <a:endParaRPr lang="ru-RU" sz="2800" dirty="0"/>
          </a:p>
        </p:txBody>
      </p:sp>
      <p:pic>
        <p:nvPicPr>
          <p:cNvPr id="9218" name="Picture 2" descr="G:\телефон\20141103_1532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28800"/>
            <a:ext cx="3888432" cy="518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682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телефон\20141218_1706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355239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телефон\20140913_1508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8640"/>
            <a:ext cx="3672408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телефон\20141218_1703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8"/>
            <a:ext cx="259228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телефон\20141212_1625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68518"/>
            <a:ext cx="3600400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9212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356</TotalTime>
  <Words>40</Words>
  <Application>Microsoft Office PowerPoint</Application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Исполнительная</vt:lpstr>
      <vt:lpstr>Международные стажировки </vt:lpstr>
      <vt:lpstr>Чехия, Прага  11-29 июля 2011 г.</vt:lpstr>
      <vt:lpstr>Чехия, Прага  11-29 июля 2011 г.</vt:lpstr>
      <vt:lpstr>Чехия, Прага  11-29 июля 2011 г.</vt:lpstr>
      <vt:lpstr>Китай, Гуанси  сентябрь-январь 2014-2015г.</vt:lpstr>
      <vt:lpstr>Китай, Гуанси  сентябрь-январь 2014-2015г.</vt:lpstr>
      <vt:lpstr>Китай, Гуанси  сентябрь-январь 2014-2015г.</vt:lpstr>
      <vt:lpstr>Китай, Гуанси  сентябрь-январь 2014-2015г.</vt:lpstr>
      <vt:lpstr>Китай, Гуанси  сентябрь-январь 2014-2015г.</vt:lpstr>
      <vt:lpstr>Китай, Гуанси  сентябрь-январь 2014-2015г.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Юлия</cp:lastModifiedBy>
  <cp:revision>9</cp:revision>
  <dcterms:created xsi:type="dcterms:W3CDTF">2015-10-24T16:28:42Z</dcterms:created>
  <dcterms:modified xsi:type="dcterms:W3CDTF">2015-10-25T17:27:29Z</dcterms:modified>
</cp:coreProperties>
</file>