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61" r:id="rId17"/>
    <p:sldId id="262" r:id="rId18"/>
    <p:sldId id="263" r:id="rId19"/>
    <p:sldId id="264" r:id="rId20"/>
    <p:sldId id="265" r:id="rId21"/>
    <p:sldId id="266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9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00B050"/>
    <a:srgbClr val="92D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29A4EC-4659-48A2-BA7A-7846DED734EF}" v="1" dt="2023-02-07T09:27:41.0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34559" autoAdjust="0"/>
    <p:restoredTop sz="86380" autoAdjust="0"/>
  </p:normalViewPr>
  <p:slideViewPr>
    <p:cSldViewPr>
      <p:cViewPr varScale="1">
        <p:scale>
          <a:sx n="74" d="100"/>
          <a:sy n="74" d="100"/>
        </p:scale>
        <p:origin x="-69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microsoft.com/office/2016/11/relationships/changesInfo" Target="changesInfos/changesInfo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F42C732C-91B7-4458-ADC1-FA825992BEAC}"/>
    <pc:docChg chg="modSld">
      <pc:chgData name="" userId="" providerId="" clId="Web-{F42C732C-91B7-4458-ADC1-FA825992BEAC}" dt="2018-09-20T17:05:29.989" v="38" actId="1076"/>
      <pc:docMkLst>
        <pc:docMk/>
      </pc:docMkLst>
      <pc:sldChg chg="modSp">
        <pc:chgData name="" userId="" providerId="" clId="Web-{F42C732C-91B7-4458-ADC1-FA825992BEAC}" dt="2018-09-20T17:04:24.754" v="27" actId="14100"/>
        <pc:sldMkLst>
          <pc:docMk/>
          <pc:sldMk cId="0" sldId="264"/>
        </pc:sldMkLst>
        <pc:picChg chg="mod">
          <ac:chgData name="" userId="" providerId="" clId="Web-{F42C732C-91B7-4458-ADC1-FA825992BEAC}" dt="2018-09-20T17:04:22.270" v="26" actId="14100"/>
          <ac:picMkLst>
            <pc:docMk/>
            <pc:sldMk cId="0" sldId="264"/>
            <ac:picMk id="33794" creationId="{00000000-0000-0000-0000-000000000000}"/>
          </ac:picMkLst>
        </pc:picChg>
        <pc:picChg chg="mod">
          <ac:chgData name="" userId="" providerId="" clId="Web-{F42C732C-91B7-4458-ADC1-FA825992BEAC}" dt="2018-09-20T17:04:24.754" v="27" actId="14100"/>
          <ac:picMkLst>
            <pc:docMk/>
            <pc:sldMk cId="0" sldId="264"/>
            <ac:picMk id="33795" creationId="{00000000-0000-0000-0000-000000000000}"/>
          </ac:picMkLst>
        </pc:picChg>
      </pc:sldChg>
      <pc:sldChg chg="modSp">
        <pc:chgData name="" userId="" providerId="" clId="Web-{F42C732C-91B7-4458-ADC1-FA825992BEAC}" dt="2018-09-20T17:04:34.004" v="29" actId="14100"/>
        <pc:sldMkLst>
          <pc:docMk/>
          <pc:sldMk cId="0" sldId="265"/>
        </pc:sldMkLst>
        <pc:picChg chg="mod">
          <ac:chgData name="" userId="" providerId="" clId="Web-{F42C732C-91B7-4458-ADC1-FA825992BEAC}" dt="2018-09-20T17:04:29.988" v="28" actId="14100"/>
          <ac:picMkLst>
            <pc:docMk/>
            <pc:sldMk cId="0" sldId="265"/>
            <ac:picMk id="34818" creationId="{00000000-0000-0000-0000-000000000000}"/>
          </ac:picMkLst>
        </pc:picChg>
        <pc:picChg chg="mod">
          <ac:chgData name="" userId="" providerId="" clId="Web-{F42C732C-91B7-4458-ADC1-FA825992BEAC}" dt="2018-09-20T17:04:34.004" v="29" actId="14100"/>
          <ac:picMkLst>
            <pc:docMk/>
            <pc:sldMk cId="0" sldId="265"/>
            <ac:picMk id="34819" creationId="{00000000-0000-0000-0000-000000000000}"/>
          </ac:picMkLst>
        </pc:picChg>
      </pc:sldChg>
      <pc:sldChg chg="modSp">
        <pc:chgData name="" userId="" providerId="" clId="Web-{F42C732C-91B7-4458-ADC1-FA825992BEAC}" dt="2018-09-20T17:04:45.770" v="31" actId="1076"/>
        <pc:sldMkLst>
          <pc:docMk/>
          <pc:sldMk cId="0" sldId="266"/>
        </pc:sldMkLst>
        <pc:picChg chg="mod">
          <ac:chgData name="" userId="" providerId="" clId="Web-{F42C732C-91B7-4458-ADC1-FA825992BEAC}" dt="2018-09-20T17:04:45.770" v="31" actId="1076"/>
          <ac:picMkLst>
            <pc:docMk/>
            <pc:sldMk cId="0" sldId="266"/>
            <ac:picMk id="35842" creationId="{00000000-0000-0000-0000-000000000000}"/>
          </ac:picMkLst>
        </pc:picChg>
      </pc:sldChg>
      <pc:sldChg chg="modSp">
        <pc:chgData name="" userId="" providerId="" clId="Web-{F42C732C-91B7-4458-ADC1-FA825992BEAC}" dt="2018-09-20T17:02:16.035" v="0" actId="14100"/>
        <pc:sldMkLst>
          <pc:docMk/>
          <pc:sldMk cId="0" sldId="272"/>
        </pc:sldMkLst>
        <pc:picChg chg="mod">
          <ac:chgData name="" userId="" providerId="" clId="Web-{F42C732C-91B7-4458-ADC1-FA825992BEAC}" dt="2018-09-20T17:02:16.035" v="0" actId="14100"/>
          <ac:picMkLst>
            <pc:docMk/>
            <pc:sldMk cId="0" sldId="272"/>
            <ac:picMk id="7170" creationId="{00000000-0000-0000-0000-000000000000}"/>
          </ac:picMkLst>
        </pc:picChg>
      </pc:sldChg>
      <pc:sldChg chg="modSp">
        <pc:chgData name="" userId="" providerId="" clId="Web-{F42C732C-91B7-4458-ADC1-FA825992BEAC}" dt="2018-09-20T17:02:21.285" v="1" actId="14100"/>
        <pc:sldMkLst>
          <pc:docMk/>
          <pc:sldMk cId="0" sldId="273"/>
        </pc:sldMkLst>
        <pc:picChg chg="mod">
          <ac:chgData name="" userId="" providerId="" clId="Web-{F42C732C-91B7-4458-ADC1-FA825992BEAC}" dt="2018-09-20T17:02:21.285" v="1" actId="14100"/>
          <ac:picMkLst>
            <pc:docMk/>
            <pc:sldMk cId="0" sldId="273"/>
            <ac:picMk id="8195" creationId="{00000000-0000-0000-0000-000000000000}"/>
          </ac:picMkLst>
        </pc:picChg>
      </pc:sldChg>
      <pc:sldChg chg="modSp">
        <pc:chgData name="" userId="" providerId="" clId="Web-{F42C732C-91B7-4458-ADC1-FA825992BEAC}" dt="2018-09-20T17:02:28.035" v="2" actId="14100"/>
        <pc:sldMkLst>
          <pc:docMk/>
          <pc:sldMk cId="0" sldId="274"/>
        </pc:sldMkLst>
        <pc:picChg chg="mod">
          <ac:chgData name="" userId="" providerId="" clId="Web-{F42C732C-91B7-4458-ADC1-FA825992BEAC}" dt="2018-09-20T17:02:28.035" v="2" actId="14100"/>
          <ac:picMkLst>
            <pc:docMk/>
            <pc:sldMk cId="0" sldId="274"/>
            <ac:picMk id="9218" creationId="{00000000-0000-0000-0000-000000000000}"/>
          </ac:picMkLst>
        </pc:picChg>
      </pc:sldChg>
      <pc:sldChg chg="modSp">
        <pc:chgData name="" userId="" providerId="" clId="Web-{F42C732C-91B7-4458-ADC1-FA825992BEAC}" dt="2018-09-20T17:02:34.816" v="3" actId="14100"/>
        <pc:sldMkLst>
          <pc:docMk/>
          <pc:sldMk cId="0" sldId="275"/>
        </pc:sldMkLst>
        <pc:picChg chg="mod">
          <ac:chgData name="" userId="" providerId="" clId="Web-{F42C732C-91B7-4458-ADC1-FA825992BEAC}" dt="2018-09-20T17:02:34.816" v="3" actId="14100"/>
          <ac:picMkLst>
            <pc:docMk/>
            <pc:sldMk cId="0" sldId="275"/>
            <ac:picMk id="10242" creationId="{00000000-0000-0000-0000-000000000000}"/>
          </ac:picMkLst>
        </pc:picChg>
      </pc:sldChg>
      <pc:sldChg chg="modSp">
        <pc:chgData name="" userId="" providerId="" clId="Web-{F42C732C-91B7-4458-ADC1-FA825992BEAC}" dt="2018-09-20T17:02:48.613" v="4" actId="14100"/>
        <pc:sldMkLst>
          <pc:docMk/>
          <pc:sldMk cId="0" sldId="276"/>
        </pc:sldMkLst>
        <pc:picChg chg="mod">
          <ac:chgData name="" userId="" providerId="" clId="Web-{F42C732C-91B7-4458-ADC1-FA825992BEAC}" dt="2018-09-20T17:02:48.613" v="4" actId="14100"/>
          <ac:picMkLst>
            <pc:docMk/>
            <pc:sldMk cId="0" sldId="276"/>
            <ac:picMk id="11267" creationId="{00000000-0000-0000-0000-000000000000}"/>
          </ac:picMkLst>
        </pc:picChg>
      </pc:sldChg>
      <pc:sldChg chg="modSp">
        <pc:chgData name="" userId="" providerId="" clId="Web-{F42C732C-91B7-4458-ADC1-FA825992BEAC}" dt="2018-09-20T17:02:54.582" v="5" actId="14100"/>
        <pc:sldMkLst>
          <pc:docMk/>
          <pc:sldMk cId="0" sldId="277"/>
        </pc:sldMkLst>
        <pc:picChg chg="mod">
          <ac:chgData name="" userId="" providerId="" clId="Web-{F42C732C-91B7-4458-ADC1-FA825992BEAC}" dt="2018-09-20T17:02:54.582" v="5" actId="14100"/>
          <ac:picMkLst>
            <pc:docMk/>
            <pc:sldMk cId="0" sldId="277"/>
            <ac:picMk id="12290" creationId="{00000000-0000-0000-0000-000000000000}"/>
          </ac:picMkLst>
        </pc:picChg>
      </pc:sldChg>
      <pc:sldChg chg="modSp">
        <pc:chgData name="" userId="" providerId="" clId="Web-{F42C732C-91B7-4458-ADC1-FA825992BEAC}" dt="2018-09-20T17:03:05.300" v="7" actId="1076"/>
        <pc:sldMkLst>
          <pc:docMk/>
          <pc:sldMk cId="0" sldId="278"/>
        </pc:sldMkLst>
        <pc:picChg chg="mod">
          <ac:chgData name="" userId="" providerId="" clId="Web-{F42C732C-91B7-4458-ADC1-FA825992BEAC}" dt="2018-09-20T17:03:05.300" v="7" actId="1076"/>
          <ac:picMkLst>
            <pc:docMk/>
            <pc:sldMk cId="0" sldId="278"/>
            <ac:picMk id="13314" creationId="{00000000-0000-0000-0000-000000000000}"/>
          </ac:picMkLst>
        </pc:picChg>
      </pc:sldChg>
      <pc:sldChg chg="modSp">
        <pc:chgData name="" userId="" providerId="" clId="Web-{F42C732C-91B7-4458-ADC1-FA825992BEAC}" dt="2018-09-20T17:03:53.301" v="22" actId="14100"/>
        <pc:sldMkLst>
          <pc:docMk/>
          <pc:sldMk cId="0" sldId="279"/>
        </pc:sldMkLst>
        <pc:picChg chg="mod">
          <ac:chgData name="" userId="" providerId="" clId="Web-{F42C732C-91B7-4458-ADC1-FA825992BEAC}" dt="2018-09-20T17:03:53.301" v="22" actId="14100"/>
          <ac:picMkLst>
            <pc:docMk/>
            <pc:sldMk cId="0" sldId="279"/>
            <ac:picMk id="14339" creationId="{00000000-0000-0000-0000-000000000000}"/>
          </ac:picMkLst>
        </pc:picChg>
        <pc:picChg chg="mod">
          <ac:chgData name="" userId="" providerId="" clId="Web-{F42C732C-91B7-4458-ADC1-FA825992BEAC}" dt="2018-09-20T17:03:46.816" v="19" actId="1076"/>
          <ac:picMkLst>
            <pc:docMk/>
            <pc:sldMk cId="0" sldId="279"/>
            <ac:picMk id="14340" creationId="{00000000-0000-0000-0000-000000000000}"/>
          </ac:picMkLst>
        </pc:picChg>
        <pc:picChg chg="mod">
          <ac:chgData name="" userId="" providerId="" clId="Web-{F42C732C-91B7-4458-ADC1-FA825992BEAC}" dt="2018-09-20T17:03:46.848" v="20" actId="1076"/>
          <ac:picMkLst>
            <pc:docMk/>
            <pc:sldMk cId="0" sldId="279"/>
            <ac:picMk id="14341" creationId="{00000000-0000-0000-0000-000000000000}"/>
          </ac:picMkLst>
        </pc:picChg>
      </pc:sldChg>
      <pc:sldChg chg="modSp">
        <pc:chgData name="" userId="" providerId="" clId="Web-{F42C732C-91B7-4458-ADC1-FA825992BEAC}" dt="2018-09-20T17:04:09.004" v="25" actId="1076"/>
        <pc:sldMkLst>
          <pc:docMk/>
          <pc:sldMk cId="0" sldId="280"/>
        </pc:sldMkLst>
        <pc:picChg chg="mod">
          <ac:chgData name="" userId="" providerId="" clId="Web-{F42C732C-91B7-4458-ADC1-FA825992BEAC}" dt="2018-09-20T17:04:04.395" v="24" actId="1076"/>
          <ac:picMkLst>
            <pc:docMk/>
            <pc:sldMk cId="0" sldId="280"/>
            <ac:picMk id="15362" creationId="{00000000-0000-0000-0000-000000000000}"/>
          </ac:picMkLst>
        </pc:picChg>
        <pc:picChg chg="mod">
          <ac:chgData name="" userId="" providerId="" clId="Web-{F42C732C-91B7-4458-ADC1-FA825992BEAC}" dt="2018-09-20T17:04:09.004" v="25" actId="1076"/>
          <ac:picMkLst>
            <pc:docMk/>
            <pc:sldMk cId="0" sldId="280"/>
            <ac:picMk id="15363" creationId="{00000000-0000-0000-0000-000000000000}"/>
          </ac:picMkLst>
        </pc:picChg>
      </pc:sldChg>
      <pc:sldChg chg="modSp">
        <pc:chgData name="" userId="" providerId="" clId="Web-{F42C732C-91B7-4458-ADC1-FA825992BEAC}" dt="2018-09-20T17:04:52.223" v="32" actId="14100"/>
        <pc:sldMkLst>
          <pc:docMk/>
          <pc:sldMk cId="0" sldId="281"/>
        </pc:sldMkLst>
        <pc:picChg chg="mod">
          <ac:chgData name="" userId="" providerId="" clId="Web-{F42C732C-91B7-4458-ADC1-FA825992BEAC}" dt="2018-09-20T17:04:52.223" v="32" actId="14100"/>
          <ac:picMkLst>
            <pc:docMk/>
            <pc:sldMk cId="0" sldId="281"/>
            <ac:picMk id="16386" creationId="{00000000-0000-0000-0000-000000000000}"/>
          </ac:picMkLst>
        </pc:picChg>
      </pc:sldChg>
      <pc:sldChg chg="modSp">
        <pc:chgData name="" userId="" providerId="" clId="Web-{F42C732C-91B7-4458-ADC1-FA825992BEAC}" dt="2018-09-20T17:05:03.270" v="34" actId="14100"/>
        <pc:sldMkLst>
          <pc:docMk/>
          <pc:sldMk cId="0" sldId="283"/>
        </pc:sldMkLst>
        <pc:picChg chg="mod">
          <ac:chgData name="" userId="" providerId="" clId="Web-{F42C732C-91B7-4458-ADC1-FA825992BEAC}" dt="2018-09-20T17:05:00.207" v="33" actId="14100"/>
          <ac:picMkLst>
            <pc:docMk/>
            <pc:sldMk cId="0" sldId="283"/>
            <ac:picMk id="18434" creationId="{00000000-0000-0000-0000-000000000000}"/>
          </ac:picMkLst>
        </pc:picChg>
        <pc:picChg chg="mod">
          <ac:chgData name="" userId="" providerId="" clId="Web-{F42C732C-91B7-4458-ADC1-FA825992BEAC}" dt="2018-09-20T17:05:03.270" v="34" actId="14100"/>
          <ac:picMkLst>
            <pc:docMk/>
            <pc:sldMk cId="0" sldId="283"/>
            <ac:picMk id="18435" creationId="{00000000-0000-0000-0000-000000000000}"/>
          </ac:picMkLst>
        </pc:picChg>
      </pc:sldChg>
      <pc:sldChg chg="modSp">
        <pc:chgData name="" userId="" providerId="" clId="Web-{F42C732C-91B7-4458-ADC1-FA825992BEAC}" dt="2018-09-20T17:05:18.176" v="36" actId="1076"/>
        <pc:sldMkLst>
          <pc:docMk/>
          <pc:sldMk cId="0" sldId="285"/>
        </pc:sldMkLst>
        <pc:picChg chg="mod">
          <ac:chgData name="" userId="" providerId="" clId="Web-{F42C732C-91B7-4458-ADC1-FA825992BEAC}" dt="2018-09-20T17:05:18.176" v="36" actId="1076"/>
          <ac:picMkLst>
            <pc:docMk/>
            <pc:sldMk cId="0" sldId="285"/>
            <ac:picMk id="20482" creationId="{00000000-0000-0000-0000-000000000000}"/>
          </ac:picMkLst>
        </pc:picChg>
      </pc:sldChg>
      <pc:sldChg chg="modSp">
        <pc:chgData name="" userId="" providerId="" clId="Web-{F42C732C-91B7-4458-ADC1-FA825992BEAC}" dt="2018-09-20T17:05:29.989" v="38" actId="1076"/>
        <pc:sldMkLst>
          <pc:docMk/>
          <pc:sldMk cId="0" sldId="287"/>
        </pc:sldMkLst>
        <pc:spChg chg="mod">
          <ac:chgData name="" userId="" providerId="" clId="Web-{F42C732C-91B7-4458-ADC1-FA825992BEAC}" dt="2018-09-20T17:05:29.989" v="38" actId="1076"/>
          <ac:spMkLst>
            <pc:docMk/>
            <pc:sldMk cId="0" sldId="287"/>
            <ac:spMk id="2" creationId="{00000000-0000-0000-0000-000000000000}"/>
          </ac:spMkLst>
        </pc:spChg>
        <pc:spChg chg="mod">
          <ac:chgData name="" userId="" providerId="" clId="Web-{F42C732C-91B7-4458-ADC1-FA825992BEAC}" dt="2018-09-20T17:05:24.567" v="37" actId="1076"/>
          <ac:spMkLst>
            <pc:docMk/>
            <pc:sldMk cId="0" sldId="287"/>
            <ac:spMk id="3" creationId="{00000000-0000-0000-0000-000000000000}"/>
          </ac:spMkLst>
        </pc:spChg>
      </pc:sldChg>
    </pc:docChg>
  </pc:docChgLst>
  <pc:docChgLst>
    <pc:chgData name="Половникова Вера" userId="a66370bc0acef24c" providerId="Windows Live" clId="Web-{7029A4EC-4659-48A2-BA7A-7846DED734EF}"/>
    <pc:docChg chg="modSld">
      <pc:chgData name="Половникова Вера" userId="a66370bc0acef24c" providerId="Windows Live" clId="Web-{7029A4EC-4659-48A2-BA7A-7846DED734EF}" dt="2023-02-07T09:27:41.091" v="0" actId="20577"/>
      <pc:docMkLst>
        <pc:docMk/>
      </pc:docMkLst>
      <pc:sldChg chg="modSp">
        <pc:chgData name="Половникова Вера" userId="a66370bc0acef24c" providerId="Windows Live" clId="Web-{7029A4EC-4659-48A2-BA7A-7846DED734EF}" dt="2023-02-07T09:27:41.091" v="0" actId="20577"/>
        <pc:sldMkLst>
          <pc:docMk/>
          <pc:sldMk cId="0" sldId="256"/>
        </pc:sldMkLst>
        <pc:spChg chg="mod">
          <ac:chgData name="Половникова Вера" userId="a66370bc0acef24c" providerId="Windows Live" clId="Web-{7029A4EC-4659-48A2-BA7A-7846DED734EF}" dt="2023-02-07T09:27:41.091" v="0" actId="20577"/>
          <ac:spMkLst>
            <pc:docMk/>
            <pc:sldMk cId="0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07.02.2023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07.02.2023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07.02.2023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07.02.2023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07.02.2023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07.02.2023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07.02.2023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07.02.2023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07.02.2023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07.02.2023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07.02.2023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BCF6029-D4AD-46F4-8911-C0119F33C975}" type="datetimeFigureOut">
              <a:rPr lang="ru-RU" smtClean="0"/>
              <a:pPr/>
              <a:t>07.02.2023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elibrary.ru/" TargetMode="External"/><Relationship Id="rId2" Type="http://schemas.openxmlformats.org/officeDocument/2006/relationships/hyperlink" Target="http://library.ngmu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142984"/>
            <a:ext cx="8885146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Академику 	</a:t>
            </a:r>
            <a:br>
              <a:rPr lang="ru-RU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Никитину Юрию Петровичу –  </a:t>
            </a:r>
            <a:r>
              <a:rPr lang="ru-RU">
                <a:solidFill>
                  <a:schemeClr val="accent3">
                    <a:lumMod val="75000"/>
                  </a:schemeClr>
                </a:solidFill>
              </a:rPr>
              <a:t>90 лет</a:t>
            </a:r>
          </a:p>
        </p:txBody>
      </p:sp>
      <p:pic>
        <p:nvPicPr>
          <p:cNvPr id="1026" name="Picture 2" descr="C:\Users\Семья\Desktop\6555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285992"/>
            <a:ext cx="3286147" cy="3489414"/>
          </a:xfrm>
          <a:prstGeom prst="rect">
            <a:avLst/>
          </a:prstGeom>
          <a:noFill/>
        </p:spPr>
      </p:pic>
      <p:pic>
        <p:nvPicPr>
          <p:cNvPr id="1027" name="Picture 3" descr="C:\Users\Семья\Desktop\1909_2018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3000372"/>
            <a:ext cx="4929202" cy="36722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14400" y="50004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Детские годы Юрия Никитина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46987" t="11527" r="12507" b="16426"/>
          <a:stretch>
            <a:fillRect/>
          </a:stretch>
        </p:blipFill>
        <p:spPr bwMode="auto">
          <a:xfrm>
            <a:off x="4143372" y="1714488"/>
            <a:ext cx="4714884" cy="4714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 l="13726" t="28320" r="69802" b="18945"/>
          <a:stretch>
            <a:fillRect/>
          </a:stretch>
        </p:blipFill>
        <p:spPr bwMode="auto">
          <a:xfrm>
            <a:off x="1071538" y="1714488"/>
            <a:ext cx="2643206" cy="4757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		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Студенческие годы </a:t>
            </a:r>
            <a:br>
              <a:rPr lang="ru-RU" b="1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	Юрия Петровича Никитина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3464" t="29150" r="31700" b="10633"/>
          <a:stretch>
            <a:fillRect/>
          </a:stretch>
        </p:blipFill>
        <p:spPr bwMode="auto">
          <a:xfrm>
            <a:off x="1357290" y="2000240"/>
            <a:ext cx="5929354" cy="4477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23609" t="23437" r="31918" b="11133"/>
          <a:stretch>
            <a:fillRect/>
          </a:stretch>
        </p:blipFill>
        <p:spPr bwMode="auto">
          <a:xfrm>
            <a:off x="214282" y="1142984"/>
            <a:ext cx="5613747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 l="35688" t="28320" r="48389" b="14648"/>
          <a:stretch>
            <a:fillRect/>
          </a:stretch>
        </p:blipFill>
        <p:spPr bwMode="auto">
          <a:xfrm>
            <a:off x="6072198" y="1000108"/>
            <a:ext cx="2625092" cy="528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18668" t="20508" r="36310" b="9179"/>
          <a:stretch>
            <a:fillRect/>
          </a:stretch>
        </p:blipFill>
        <p:spPr bwMode="auto">
          <a:xfrm>
            <a:off x="928662" y="642918"/>
            <a:ext cx="6786610" cy="595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6039" t="21484" r="27525" b="7226"/>
          <a:stretch>
            <a:fillRect/>
          </a:stretch>
        </p:blipFill>
        <p:spPr bwMode="auto">
          <a:xfrm>
            <a:off x="285720" y="1071546"/>
            <a:ext cx="8643998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l="7687" t="21484" r="67606" b="10156"/>
          <a:stretch>
            <a:fillRect/>
          </a:stretch>
        </p:blipFill>
        <p:spPr bwMode="auto">
          <a:xfrm>
            <a:off x="2357422" y="959219"/>
            <a:ext cx="3656369" cy="5684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/>
          <a:srcRect l="13177" t="24414" r="53880" b="10156"/>
          <a:stretch>
            <a:fillRect/>
          </a:stretch>
        </p:blipFill>
        <p:spPr bwMode="auto">
          <a:xfrm>
            <a:off x="2000232" y="858129"/>
            <a:ext cx="5157016" cy="575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 l="25805" t="31249" r="31918" b="12109"/>
          <a:stretch>
            <a:fillRect/>
          </a:stretch>
        </p:blipFill>
        <p:spPr bwMode="auto">
          <a:xfrm>
            <a:off x="928662" y="901710"/>
            <a:ext cx="7147312" cy="5384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 l="25805" t="25391" r="31918" b="16015"/>
          <a:stretch>
            <a:fillRect/>
          </a:stretch>
        </p:blipFill>
        <p:spPr bwMode="auto">
          <a:xfrm>
            <a:off x="1071538" y="916536"/>
            <a:ext cx="6840978" cy="5332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/>
          <a:srcRect l="17057" t="20703" r="41764" b="6054"/>
          <a:stretch>
            <a:fillRect/>
          </a:stretch>
        </p:blipFill>
        <p:spPr bwMode="auto">
          <a:xfrm>
            <a:off x="1500166" y="886884"/>
            <a:ext cx="5756826" cy="5756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 l="26903" t="39062" r="34114" b="8203"/>
          <a:stretch>
            <a:fillRect/>
          </a:stretch>
        </p:blipFill>
        <p:spPr bwMode="auto">
          <a:xfrm>
            <a:off x="785786" y="959668"/>
            <a:ext cx="7011012" cy="5326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 l="7137" t="20508" r="34114" b="11132"/>
          <a:stretch>
            <a:fillRect/>
          </a:stretch>
        </p:blipFill>
        <p:spPr bwMode="auto">
          <a:xfrm>
            <a:off x="372433" y="972700"/>
            <a:ext cx="8405168" cy="5499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/>
          <a:srcRect l="10981" t="23437" r="60468" b="34570"/>
          <a:stretch>
            <a:fillRect/>
          </a:stretch>
        </p:blipFill>
        <p:spPr bwMode="auto">
          <a:xfrm>
            <a:off x="3105509" y="747622"/>
            <a:ext cx="3585380" cy="2971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/>
          <a:srcRect l="11017" t="35351" r="60981" b="25586"/>
          <a:stretch>
            <a:fillRect/>
          </a:stretch>
        </p:blipFill>
        <p:spPr bwMode="auto">
          <a:xfrm>
            <a:off x="390866" y="3833811"/>
            <a:ext cx="364333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/>
          <a:srcRect l="11017" t="44141" r="60981" b="10937"/>
          <a:stretch>
            <a:fillRect/>
          </a:stretch>
        </p:blipFill>
        <p:spPr bwMode="auto">
          <a:xfrm>
            <a:off x="5371265" y="3830644"/>
            <a:ext cx="3283904" cy="3012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 l="6039" t="21484" r="68155" b="13086"/>
          <a:stretch>
            <a:fillRect/>
          </a:stretch>
        </p:blipFill>
        <p:spPr bwMode="auto">
          <a:xfrm>
            <a:off x="3071802" y="1643050"/>
            <a:ext cx="2657599" cy="3790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/>
          <a:srcRect l="31332" t="66602" r="31881" b="17773"/>
          <a:stretch>
            <a:fillRect/>
          </a:stretch>
        </p:blipFill>
        <p:spPr bwMode="auto">
          <a:xfrm>
            <a:off x="1048185" y="5330197"/>
            <a:ext cx="6238459" cy="1489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500034" y="785794"/>
            <a:ext cx="9358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Награды Юрия Петровича Никитина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501254" cy="11430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solidFill>
                  <a:schemeClr val="accent3">
                    <a:lumMod val="75000"/>
                  </a:schemeClr>
                </a:solidFill>
              </a:rPr>
              <a:t>Научные работы Юрия Петровича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71612"/>
            <a:ext cx="2976558" cy="3908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24156" y="2341432"/>
            <a:ext cx="6319844" cy="4516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857232"/>
            <a:ext cx="3786214" cy="5482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714356"/>
            <a:ext cx="3214678" cy="5675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857232"/>
            <a:ext cx="3697622" cy="5500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928670"/>
            <a:ext cx="3226553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011" y="1073789"/>
            <a:ext cx="3683988" cy="5427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216288" y="1073789"/>
            <a:ext cx="3393094" cy="5321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2691" y="1087718"/>
            <a:ext cx="3099211" cy="5064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4401" y="1087269"/>
            <a:ext cx="3070937" cy="5109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08981"/>
            <a:ext cx="3236187" cy="4643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40135" y="2581271"/>
            <a:ext cx="5903865" cy="427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857192" y="571480"/>
            <a:ext cx="8286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accent3">
                    <a:lumMod val="75000"/>
                  </a:schemeClr>
                </a:solidFill>
                <a:latin typeface="+mj-lt"/>
              </a:rPr>
              <a:t>Биография  Юрия Петровича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Семья\Desktop\image (1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1090860"/>
            <a:ext cx="3419964" cy="55155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Семья\Desktop\image (18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000108"/>
            <a:ext cx="3071805" cy="5225599"/>
          </a:xfrm>
          <a:prstGeom prst="rect">
            <a:avLst/>
          </a:prstGeom>
          <a:noFill/>
        </p:spPr>
      </p:pic>
      <p:pic>
        <p:nvPicPr>
          <p:cNvPr id="17411" name="Picture 3" descr="C:\Users\Семья\Desktop\image (17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1000108"/>
            <a:ext cx="2714644" cy="52439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Семья\Desktop\image (20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997" y="930016"/>
            <a:ext cx="3356689" cy="5394372"/>
          </a:xfrm>
          <a:prstGeom prst="rect">
            <a:avLst/>
          </a:prstGeom>
          <a:noFill/>
        </p:spPr>
      </p:pic>
      <p:pic>
        <p:nvPicPr>
          <p:cNvPr id="18435" name="Picture 3" descr="C:\Users\Семья\Desktop\image (19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929567"/>
            <a:ext cx="3057008" cy="5398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Увлечения Юрия Петровича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 l="8235" t="32226" r="31369" b="32617"/>
          <a:stretch>
            <a:fillRect/>
          </a:stretch>
        </p:blipFill>
        <p:spPr bwMode="auto">
          <a:xfrm>
            <a:off x="198407" y="2357430"/>
            <a:ext cx="8731311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 l="10981" t="16601" r="34114" b="6250"/>
          <a:stretch>
            <a:fillRect/>
          </a:stretch>
        </p:blipFill>
        <p:spPr bwMode="auto">
          <a:xfrm>
            <a:off x="844193" y="1004595"/>
            <a:ext cx="7254780" cy="5734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 l="10432" t="24414" r="35761" b="42383"/>
          <a:stretch>
            <a:fillRect/>
          </a:stretch>
        </p:blipFill>
        <p:spPr bwMode="auto">
          <a:xfrm>
            <a:off x="214282" y="1928802"/>
            <a:ext cx="8648200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chemeClr val="accent3">
                    <a:lumMod val="75000"/>
                  </a:schemeClr>
                </a:solidFill>
              </a:rPr>
              <a:t>Список использованных источников: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357430"/>
            <a:ext cx="8401080" cy="5038740"/>
          </a:xfrm>
        </p:spPr>
        <p:txBody>
          <a:bodyPr anchor="ctr">
            <a:normAutofit/>
          </a:bodyPr>
          <a:lstStyle/>
          <a:p>
            <a:pPr marL="457200" indent="-457200" algn="just">
              <a:buNone/>
            </a:pPr>
            <a:r>
              <a:rPr lang="ru-RU" sz="1500" dirty="0"/>
              <a:t>	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Вопросы 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атерогенеза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/ Ю. П. Никитин [и др.]; НИИ терапии СО РАМН. – Новосибирск, 2005. – 371 с.</a:t>
            </a:r>
          </a:p>
          <a:p>
            <a:pPr marL="457200" indent="-457200" algn="just">
              <a:buNone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	 Все по уходу за больными в больнице и дома / ред. Ю. П. Никитин,  Б. П. Маштаков. – М. : ГЭОТАР - Медицина, 1999. – 704 с.</a:t>
            </a:r>
          </a:p>
          <a:p>
            <a:pPr marL="342900" indent="-342900" algn="just">
              <a:buNone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         Григорьева, И. Н. Липидный обмен и желчнокаменная болезнь / И. Н. Григорьева,                                 Ю. П. Никитин;  НГМА; НИИ терапии СО РАМН . – Новосибирск , 2005. - 172 с. </a:t>
            </a:r>
          </a:p>
          <a:p>
            <a:pPr marL="457200" indent="-457200" algn="just">
              <a:buNone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 	Кардиология : краткое руководство / ред. Ю. П. Никитин. -  Новосибирск , 2001. - 160 с. </a:t>
            </a:r>
          </a:p>
          <a:p>
            <a:pPr marL="457200" indent="-457200" algn="just">
              <a:buNone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	Никитин Юрий Петрович: время и люди : биография отдельного лица / сост.                                       И. И. Николаева, С. Г. 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Шамовская-Островская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, Н. Ф. 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Ротанова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. – Новосибирск : 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Сибмедиздат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НГМУ , 2014. – 20 с.</a:t>
            </a:r>
          </a:p>
          <a:p>
            <a:pPr marL="342900" indent="-342900" algn="just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	Никитин, Ю. П. Курорты Сибири / Ю. П. Никитин, Э. Ф.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Канаева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– Новосибирск, 2001. – 212 с. </a:t>
            </a:r>
          </a:p>
          <a:p>
            <a:pPr marL="342900" indent="-342900" algn="just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	Руководство для средних медицинских работников / ред.: Ю. П. Никитин,                                        В. М. Чернышев. - М. : ГЭОТАР-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Медиа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2006. - 992 с. </a:t>
            </a:r>
          </a:p>
          <a:p>
            <a:pPr>
              <a:buNone/>
            </a:pPr>
            <a:endParaRPr lang="ru-RU" sz="1600" dirty="0"/>
          </a:p>
          <a:p>
            <a:pPr marL="457200" indent="-457200" algn="just">
              <a:buNone/>
            </a:pPr>
            <a:endParaRPr lang="ru-RU" sz="1500" dirty="0"/>
          </a:p>
          <a:p>
            <a:endParaRPr lang="ru-RU" sz="2000" dirty="0"/>
          </a:p>
          <a:p>
            <a:pPr marL="457200" indent="-457200">
              <a:buFont typeface="+mj-lt"/>
              <a:buAutoNum type="arabicParenR"/>
            </a:pPr>
            <a:endParaRPr lang="ru-RU" sz="2000" dirty="0"/>
          </a:p>
          <a:p>
            <a:pPr marL="457200" indent="-457200">
              <a:buFont typeface="+mj-lt"/>
              <a:buAutoNum type="arabicParenR"/>
            </a:pPr>
            <a:endParaRPr lang="ru-RU" sz="20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accent3">
                    <a:lumMod val="75000"/>
                  </a:schemeClr>
                </a:solidFill>
              </a:rPr>
              <a:t>Электронные ресурсы: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r>
              <a:rPr lang="ru-RU" b="1" u="sng" dirty="0">
                <a:hlinkClick r:id="rId2"/>
              </a:rPr>
              <a:t>http</a:t>
            </a:r>
            <a:r>
              <a:rPr lang="ru-RU" b="1" i="1" u="sng" dirty="0">
                <a:hlinkClick r:id="rId2"/>
              </a:rPr>
              <a:t>://library.ngmu.ru</a:t>
            </a:r>
            <a:r>
              <a:rPr lang="ru-RU" b="1" u="sng" dirty="0"/>
              <a:t> </a:t>
            </a:r>
          </a:p>
          <a:p>
            <a:pPr>
              <a:buNone/>
            </a:pPr>
            <a:r>
              <a:rPr lang="ru-RU" b="1" i="1" u="sng" dirty="0">
                <a:hlinkClick r:id="rId3"/>
              </a:rPr>
              <a:t>https://elibrary.ru</a:t>
            </a:r>
            <a:r>
              <a:rPr lang="ru-RU" b="1" i="1" dirty="0"/>
              <a:t> </a:t>
            </a:r>
            <a:endParaRPr lang="ru-RU" dirty="0"/>
          </a:p>
          <a:p>
            <a:pPr lvl="0">
              <a:buNone/>
            </a:pP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412</TotalTime>
  <Words>32</Words>
  <Application>Microsoft Office PowerPoint</Application>
  <PresentationFormat>Экран (4:3)</PresentationFormat>
  <Paragraphs>22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Поток</vt:lpstr>
      <vt:lpstr>Академику   Никитину Юрию Петровичу –  90 лет</vt:lpstr>
      <vt:lpstr>Детские годы Юрия Никитина</vt:lpstr>
      <vt:lpstr>  Студенческие годы   Юрия Петровича Никитина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Научные работы Юрия Петровича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Увлечения Юрия Петровича</vt:lpstr>
      <vt:lpstr>Презентация PowerPoint</vt:lpstr>
      <vt:lpstr>Презентация PowerPoint</vt:lpstr>
      <vt:lpstr>Список использованных источников:</vt:lpstr>
      <vt:lpstr>Электронные ресурсы: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user</cp:lastModifiedBy>
  <cp:revision>65</cp:revision>
  <dcterms:created xsi:type="dcterms:W3CDTF">2018-09-18T14:11:09Z</dcterms:created>
  <dcterms:modified xsi:type="dcterms:W3CDTF">2023-02-07T09:27:41Z</dcterms:modified>
</cp:coreProperties>
</file>