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8" r:id="rId1"/>
  </p:sldMasterIdLst>
  <p:notesMasterIdLst>
    <p:notesMasterId r:id="rId34"/>
  </p:notesMasterIdLst>
  <p:sldIdLst>
    <p:sldId id="256" r:id="rId2"/>
    <p:sldId id="257" r:id="rId3"/>
    <p:sldId id="259" r:id="rId4"/>
    <p:sldId id="260" r:id="rId5"/>
    <p:sldId id="291" r:id="rId6"/>
    <p:sldId id="301" r:id="rId7"/>
    <p:sldId id="277" r:id="rId8"/>
    <p:sldId id="276" r:id="rId9"/>
    <p:sldId id="278" r:id="rId10"/>
    <p:sldId id="279" r:id="rId11"/>
    <p:sldId id="286" r:id="rId12"/>
    <p:sldId id="285" r:id="rId13"/>
    <p:sldId id="287" r:id="rId14"/>
    <p:sldId id="288" r:id="rId15"/>
    <p:sldId id="283" r:id="rId16"/>
    <p:sldId id="289" r:id="rId17"/>
    <p:sldId id="281" r:id="rId18"/>
    <p:sldId id="303" r:id="rId19"/>
    <p:sldId id="290" r:id="rId20"/>
    <p:sldId id="272" r:id="rId21"/>
    <p:sldId id="293" r:id="rId22"/>
    <p:sldId id="273" r:id="rId23"/>
    <p:sldId id="267" r:id="rId24"/>
    <p:sldId id="258" r:id="rId25"/>
    <p:sldId id="295" r:id="rId26"/>
    <p:sldId id="296" r:id="rId27"/>
    <p:sldId id="297" r:id="rId28"/>
    <p:sldId id="298" r:id="rId29"/>
    <p:sldId id="299" r:id="rId30"/>
    <p:sldId id="274" r:id="rId31"/>
    <p:sldId id="294" r:id="rId32"/>
    <p:sldId id="266" r:id="rId33"/>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599" autoAdjust="0"/>
  </p:normalViewPr>
  <p:slideViewPr>
    <p:cSldViewPr>
      <p:cViewPr varScale="1">
        <p:scale>
          <a:sx n="65" d="100"/>
          <a:sy n="65" d="100"/>
        </p:scale>
        <p:origin x="-1306"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0F647862-0E34-8904-517C-0874497E5C07}"/>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ru-RU"/>
          </a:p>
        </p:txBody>
      </p:sp>
      <p:sp>
        <p:nvSpPr>
          <p:cNvPr id="3" name="Дата 2">
            <a:extLst>
              <a:ext uri="{FF2B5EF4-FFF2-40B4-BE49-F238E27FC236}">
                <a16:creationId xmlns:a16="http://schemas.microsoft.com/office/drawing/2014/main" id="{AC3EE155-1348-CD7F-6D1D-2703C49149D2}"/>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A36BAEC9-BA67-46A5-B434-A166A82B3D5B}" type="datetimeFigureOut">
              <a:rPr lang="ru-RU"/>
              <a:pPr>
                <a:defRPr/>
              </a:pPr>
              <a:t>28.11.2023</a:t>
            </a:fld>
            <a:endParaRPr lang="ru-RU"/>
          </a:p>
        </p:txBody>
      </p:sp>
      <p:sp>
        <p:nvSpPr>
          <p:cNvPr id="4" name="Образ слайда 3">
            <a:extLst>
              <a:ext uri="{FF2B5EF4-FFF2-40B4-BE49-F238E27FC236}">
                <a16:creationId xmlns:a16="http://schemas.microsoft.com/office/drawing/2014/main" id="{85188FE8-CAB0-039E-AA62-4D8CE0CCA549}"/>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a:extLst>
              <a:ext uri="{FF2B5EF4-FFF2-40B4-BE49-F238E27FC236}">
                <a16:creationId xmlns:a16="http://schemas.microsoft.com/office/drawing/2014/main" id="{DEA56C26-2621-B6F2-D6AB-8BEBDD164DD4}"/>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8B26A4B2-E402-482B-154D-3A39933B6F72}"/>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ru-RU"/>
          </a:p>
        </p:txBody>
      </p:sp>
      <p:sp>
        <p:nvSpPr>
          <p:cNvPr id="7" name="Номер слайда 6">
            <a:extLst>
              <a:ext uri="{FF2B5EF4-FFF2-40B4-BE49-F238E27FC236}">
                <a16:creationId xmlns:a16="http://schemas.microsoft.com/office/drawing/2014/main" id="{13FC2564-FA8F-5DCA-66C8-5B6436BA9100}"/>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82EAF898-BAD7-41C6-9994-B8AFF4650768}"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Скругленный прямоугольник 9">
            <a:extLst>
              <a:ext uri="{FF2B5EF4-FFF2-40B4-BE49-F238E27FC236}">
                <a16:creationId xmlns:a16="http://schemas.microsoft.com/office/drawing/2014/main" id="{A83CDB93-CBD8-A00B-8862-753FE7EAC7E2}"/>
              </a:ext>
            </a:extLst>
          </p:cNvPr>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Скругленный прямоугольник 10">
            <a:extLst>
              <a:ext uri="{FF2B5EF4-FFF2-40B4-BE49-F238E27FC236}">
                <a16:creationId xmlns:a16="http://schemas.microsoft.com/office/drawing/2014/main" id="{04F60183-9DFE-DFC5-53EF-86D55E0DC248}"/>
              </a:ext>
            </a:extLst>
          </p:cNvPr>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lang="ru-RU"/>
              <a:t>Образец заголовка</a:t>
            </a:r>
            <a:endParaRPr lang="en-US"/>
          </a:p>
        </p:txBody>
      </p:sp>
      <p:sp>
        <p:nvSpPr>
          <p:cNvPr id="20" name="Подзаголовок 19"/>
          <p:cNvSpPr>
            <a:spLocks noGrp="1"/>
          </p:cNvSpPr>
          <p:nvPr>
            <p:ph type="subTitle" idx="1"/>
          </p:nvPr>
        </p:nvSpPr>
        <p:spPr>
          <a:xfrm>
            <a:off x="722376" y="3685032"/>
            <a:ext cx="7772400" cy="914400"/>
          </a:xfrm>
        </p:spPr>
        <p:txBody>
          <a:bodyPr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a:t>Образец подзаголовка</a:t>
            </a:r>
            <a:endParaRPr lang="en-US"/>
          </a:p>
        </p:txBody>
      </p:sp>
      <p:sp>
        <p:nvSpPr>
          <p:cNvPr id="4" name="Дата 18">
            <a:extLst>
              <a:ext uri="{FF2B5EF4-FFF2-40B4-BE49-F238E27FC236}">
                <a16:creationId xmlns:a16="http://schemas.microsoft.com/office/drawing/2014/main" id="{DB17E78F-355F-BE57-AA6E-B70D9162CA71}"/>
              </a:ext>
            </a:extLst>
          </p:cNvPr>
          <p:cNvSpPr>
            <a:spLocks noGrp="1"/>
          </p:cNvSpPr>
          <p:nvPr>
            <p:ph type="dt" sz="half" idx="10"/>
          </p:nvPr>
        </p:nvSpPr>
        <p:spPr/>
        <p:txBody>
          <a:bodyPr/>
          <a:lstStyle>
            <a:lvl1pPr>
              <a:defRPr/>
            </a:lvl1pPr>
            <a:extLst/>
          </a:lstStyle>
          <a:p>
            <a:pPr>
              <a:defRPr/>
            </a:pPr>
            <a:fld id="{6D133E0F-76F1-4E38-9EE8-10B93AA5E0B5}" type="datetimeFigureOut">
              <a:rPr lang="ru-RU"/>
              <a:pPr>
                <a:defRPr/>
              </a:pPr>
              <a:t>28.11.2023</a:t>
            </a:fld>
            <a:endParaRPr lang="ru-RU"/>
          </a:p>
        </p:txBody>
      </p:sp>
      <p:sp>
        <p:nvSpPr>
          <p:cNvPr id="6" name="Нижний колонтитул 7">
            <a:extLst>
              <a:ext uri="{FF2B5EF4-FFF2-40B4-BE49-F238E27FC236}">
                <a16:creationId xmlns:a16="http://schemas.microsoft.com/office/drawing/2014/main" id="{783B34F9-A678-3C92-CDD2-2B709D9D7BD9}"/>
              </a:ext>
            </a:extLst>
          </p:cNvPr>
          <p:cNvSpPr>
            <a:spLocks noGrp="1"/>
          </p:cNvSpPr>
          <p:nvPr>
            <p:ph type="ftr" sz="quarter" idx="11"/>
          </p:nvPr>
        </p:nvSpPr>
        <p:spPr/>
        <p:txBody>
          <a:bodyPr/>
          <a:lstStyle>
            <a:lvl1pPr>
              <a:defRPr/>
            </a:lvl1pPr>
            <a:extLst/>
          </a:lstStyle>
          <a:p>
            <a:pPr>
              <a:defRPr/>
            </a:pPr>
            <a:endParaRPr lang="ru-RU"/>
          </a:p>
        </p:txBody>
      </p:sp>
      <p:sp>
        <p:nvSpPr>
          <p:cNvPr id="7" name="Номер слайда 10">
            <a:extLst>
              <a:ext uri="{FF2B5EF4-FFF2-40B4-BE49-F238E27FC236}">
                <a16:creationId xmlns:a16="http://schemas.microsoft.com/office/drawing/2014/main" id="{24F03FD4-67E1-C3E4-F3B9-3F92EB8611B4}"/>
              </a:ext>
            </a:extLst>
          </p:cNvPr>
          <p:cNvSpPr>
            <a:spLocks noGrp="1"/>
          </p:cNvSpPr>
          <p:nvPr>
            <p:ph type="sldNum" sz="quarter" idx="12"/>
          </p:nvPr>
        </p:nvSpPr>
        <p:spPr/>
        <p:txBody>
          <a:bodyPr/>
          <a:lstStyle>
            <a:lvl1pPr>
              <a:defRPr/>
            </a:lvl1pPr>
          </a:lstStyle>
          <a:p>
            <a:fld id="{07B8C6AA-39F8-4AB4-95EC-6BB9F2A95BE7}" type="slidenum">
              <a:rPr lang="ru-RU" altLang="en-US"/>
              <a:pPr/>
              <a:t>‹#›</a:t>
            </a:fld>
            <a:endParaRPr lang="ru-RU" altLang="en-US"/>
          </a:p>
        </p:txBody>
      </p:sp>
    </p:spTree>
    <p:extLst>
      <p:ext uri="{BB962C8B-B14F-4D97-AF65-F5344CB8AC3E}">
        <p14:creationId xmlns:p14="http://schemas.microsoft.com/office/powerpoint/2010/main" val="3464440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p>
            <a:r>
              <a:rPr lang="ru-RU"/>
              <a:t>Образец заголовка</a:t>
            </a:r>
            <a:endParaRPr lang="en-US"/>
          </a:p>
        </p:txBody>
      </p:sp>
      <p:sp>
        <p:nvSpPr>
          <p:cNvPr id="3" name="Содержимое 2"/>
          <p:cNvSpPr>
            <a:spLocks noGrp="1"/>
          </p:cNvSpPr>
          <p:nvPr>
            <p:ph idx="1"/>
          </p:nvPr>
        </p:nvSpPr>
        <p:spPr>
          <a:xfrm>
            <a:off x="502920" y="530352"/>
            <a:ext cx="8183880" cy="418795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24">
            <a:extLst>
              <a:ext uri="{FF2B5EF4-FFF2-40B4-BE49-F238E27FC236}">
                <a16:creationId xmlns:a16="http://schemas.microsoft.com/office/drawing/2014/main" id="{CDAC9EB6-9470-521E-5736-C23D2E4C15EA}"/>
              </a:ext>
            </a:extLst>
          </p:cNvPr>
          <p:cNvSpPr>
            <a:spLocks noGrp="1"/>
          </p:cNvSpPr>
          <p:nvPr>
            <p:ph type="dt" sz="half" idx="10"/>
          </p:nvPr>
        </p:nvSpPr>
        <p:spPr/>
        <p:txBody>
          <a:bodyPr/>
          <a:lstStyle>
            <a:lvl1pPr>
              <a:defRPr/>
            </a:lvl1pPr>
          </a:lstStyle>
          <a:p>
            <a:pPr>
              <a:defRPr/>
            </a:pPr>
            <a:fld id="{B2FF0786-DFB8-451B-ABF3-4DCD29048F03}" type="datetimeFigureOut">
              <a:rPr lang="ru-RU"/>
              <a:pPr>
                <a:defRPr/>
              </a:pPr>
              <a:t>28.11.2023</a:t>
            </a:fld>
            <a:endParaRPr lang="ru-RU"/>
          </a:p>
        </p:txBody>
      </p:sp>
      <p:sp>
        <p:nvSpPr>
          <p:cNvPr id="5" name="Нижний колонтитул 17">
            <a:extLst>
              <a:ext uri="{FF2B5EF4-FFF2-40B4-BE49-F238E27FC236}">
                <a16:creationId xmlns:a16="http://schemas.microsoft.com/office/drawing/2014/main" id="{704EC399-52A3-99D5-B3B0-7250213E4EF9}"/>
              </a:ext>
            </a:extLst>
          </p:cNvPr>
          <p:cNvSpPr>
            <a:spLocks noGrp="1"/>
          </p:cNvSpPr>
          <p:nvPr>
            <p:ph type="ftr" sz="quarter" idx="11"/>
          </p:nvPr>
        </p:nvSpPr>
        <p:spPr/>
        <p:txBody>
          <a:bodyPr/>
          <a:lstStyle>
            <a:lvl1pPr>
              <a:defRPr/>
            </a:lvl1pPr>
          </a:lstStyle>
          <a:p>
            <a:pPr>
              <a:defRPr/>
            </a:pPr>
            <a:endParaRPr lang="ru-RU"/>
          </a:p>
        </p:txBody>
      </p:sp>
      <p:sp>
        <p:nvSpPr>
          <p:cNvPr id="6" name="Номер слайда 4">
            <a:extLst>
              <a:ext uri="{FF2B5EF4-FFF2-40B4-BE49-F238E27FC236}">
                <a16:creationId xmlns:a16="http://schemas.microsoft.com/office/drawing/2014/main" id="{6CF425D9-9A9A-6C7A-2D56-0905E1BA4747}"/>
              </a:ext>
            </a:extLst>
          </p:cNvPr>
          <p:cNvSpPr>
            <a:spLocks noGrp="1"/>
          </p:cNvSpPr>
          <p:nvPr>
            <p:ph type="sldNum" sz="quarter" idx="12"/>
          </p:nvPr>
        </p:nvSpPr>
        <p:spPr/>
        <p:txBody>
          <a:bodyPr/>
          <a:lstStyle>
            <a:lvl1pPr>
              <a:defRPr/>
            </a:lvl1pPr>
          </a:lstStyle>
          <a:p>
            <a:fld id="{E799C1B2-5D00-4EF1-8F53-E9D5312C2B2C}" type="slidenum">
              <a:rPr lang="ru-RU" altLang="en-US"/>
              <a:pPr/>
              <a:t>‹#›</a:t>
            </a:fld>
            <a:endParaRPr lang="ru-RU" altLang="en-US"/>
          </a:p>
        </p:txBody>
      </p:sp>
    </p:spTree>
    <p:extLst>
      <p:ext uri="{BB962C8B-B14F-4D97-AF65-F5344CB8AC3E}">
        <p14:creationId xmlns:p14="http://schemas.microsoft.com/office/powerpoint/2010/main" val="2017782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Скругленный прямоугольник 9">
            <a:extLst>
              <a:ext uri="{FF2B5EF4-FFF2-40B4-BE49-F238E27FC236}">
                <a16:creationId xmlns:a16="http://schemas.microsoft.com/office/drawing/2014/main" id="{4C9A2D08-4BAC-61C6-EFD7-75017960AB8E}"/>
              </a:ext>
            </a:extLst>
          </p:cNvPr>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Скругленный прямоугольник 10">
            <a:extLst>
              <a:ext uri="{FF2B5EF4-FFF2-40B4-BE49-F238E27FC236}">
                <a16:creationId xmlns:a16="http://schemas.microsoft.com/office/drawing/2014/main" id="{D39804C7-B2AF-1FB8-CC70-F4F9B5542B20}"/>
              </a:ext>
            </a:extLst>
          </p:cNvPr>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468344" y="4928616"/>
            <a:ext cx="8183880" cy="676656"/>
          </a:xfrm>
        </p:spPr>
        <p:txBody>
          <a:bodyPr lIns="91440" bIns="0"/>
          <a:lstStyle>
            <a:lvl1pPr algn="l">
              <a:buNone/>
              <a:defRPr sz="3600" b="0" cap="none" baseline="0">
                <a:solidFill>
                  <a:schemeClr val="bg2">
                    <a:shade val="25000"/>
                  </a:schemeClr>
                </a:solidFill>
                <a:effectLst/>
              </a:defRPr>
            </a:lvl1pPr>
            <a:extLst/>
          </a:lstStyle>
          <a:p>
            <a:r>
              <a:rPr lang="ru-RU"/>
              <a:t>Образец заголовка</a:t>
            </a:r>
            <a:endParaRPr lang="en-US"/>
          </a:p>
        </p:txBody>
      </p:sp>
      <p:sp>
        <p:nvSpPr>
          <p:cNvPr id="3" name="Текст 2"/>
          <p:cNvSpPr>
            <a:spLocks noGrp="1"/>
          </p:cNvSpPr>
          <p:nvPr>
            <p:ph type="body" idx="1"/>
          </p:nvPr>
        </p:nvSpPr>
        <p:spPr>
          <a:xfrm>
            <a:off x="468344" y="5624484"/>
            <a:ext cx="8183880" cy="420624"/>
          </a:xfrm>
        </p:spPr>
        <p:txBody>
          <a:bodyPr lIns="118872" tIns="0"/>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a:t>Образец текста</a:t>
            </a:r>
          </a:p>
        </p:txBody>
      </p:sp>
      <p:sp>
        <p:nvSpPr>
          <p:cNvPr id="6" name="Дата 3">
            <a:extLst>
              <a:ext uri="{FF2B5EF4-FFF2-40B4-BE49-F238E27FC236}">
                <a16:creationId xmlns:a16="http://schemas.microsoft.com/office/drawing/2014/main" id="{B3DA0C89-EAA2-A019-FE3B-65A6F4798202}"/>
              </a:ext>
            </a:extLst>
          </p:cNvPr>
          <p:cNvSpPr>
            <a:spLocks noGrp="1"/>
          </p:cNvSpPr>
          <p:nvPr>
            <p:ph type="dt" sz="half" idx="10"/>
          </p:nvPr>
        </p:nvSpPr>
        <p:spPr/>
        <p:txBody>
          <a:bodyPr/>
          <a:lstStyle>
            <a:lvl1pPr>
              <a:defRPr/>
            </a:lvl1pPr>
            <a:extLst/>
          </a:lstStyle>
          <a:p>
            <a:pPr>
              <a:defRPr/>
            </a:pPr>
            <a:fld id="{757810CE-9FF7-4DEF-8B1D-57A600AB3AAC}" type="datetimeFigureOut">
              <a:rPr lang="ru-RU"/>
              <a:pPr>
                <a:defRPr/>
              </a:pPr>
              <a:t>28.11.2023</a:t>
            </a:fld>
            <a:endParaRPr lang="ru-RU"/>
          </a:p>
        </p:txBody>
      </p:sp>
      <p:sp>
        <p:nvSpPr>
          <p:cNvPr id="7" name="Нижний колонтитул 4">
            <a:extLst>
              <a:ext uri="{FF2B5EF4-FFF2-40B4-BE49-F238E27FC236}">
                <a16:creationId xmlns:a16="http://schemas.microsoft.com/office/drawing/2014/main" id="{DB5596E9-CC77-DA5E-C8A9-083533C27904}"/>
              </a:ext>
            </a:extLst>
          </p:cNvPr>
          <p:cNvSpPr>
            <a:spLocks noGrp="1"/>
          </p:cNvSpPr>
          <p:nvPr>
            <p:ph type="ftr" sz="quarter" idx="11"/>
          </p:nvPr>
        </p:nvSpPr>
        <p:spPr/>
        <p:txBody>
          <a:bodyPr/>
          <a:lstStyle>
            <a:lvl1pPr>
              <a:defRPr/>
            </a:lvl1pPr>
            <a:extLst/>
          </a:lstStyle>
          <a:p>
            <a:pPr>
              <a:defRPr/>
            </a:pPr>
            <a:endParaRPr lang="ru-RU"/>
          </a:p>
        </p:txBody>
      </p:sp>
      <p:sp>
        <p:nvSpPr>
          <p:cNvPr id="8" name="Номер слайда 5">
            <a:extLst>
              <a:ext uri="{FF2B5EF4-FFF2-40B4-BE49-F238E27FC236}">
                <a16:creationId xmlns:a16="http://schemas.microsoft.com/office/drawing/2014/main" id="{0E53741F-C45F-E3BE-13D6-4E757F7A498D}"/>
              </a:ext>
            </a:extLst>
          </p:cNvPr>
          <p:cNvSpPr>
            <a:spLocks noGrp="1"/>
          </p:cNvSpPr>
          <p:nvPr>
            <p:ph type="sldNum" sz="quarter" idx="12"/>
          </p:nvPr>
        </p:nvSpPr>
        <p:spPr/>
        <p:txBody>
          <a:bodyPr/>
          <a:lstStyle>
            <a:lvl1pPr>
              <a:defRPr/>
            </a:lvl1pPr>
          </a:lstStyle>
          <a:p>
            <a:fld id="{14475C88-266D-420C-A720-2504BBE6B17F}" type="slidenum">
              <a:rPr lang="ru-RU" altLang="en-US"/>
              <a:pPr/>
              <a:t>‹#›</a:t>
            </a:fld>
            <a:endParaRPr lang="ru-RU" altLang="en-US"/>
          </a:p>
        </p:txBody>
      </p:sp>
    </p:spTree>
    <p:extLst>
      <p:ext uri="{BB962C8B-B14F-4D97-AF65-F5344CB8AC3E}">
        <p14:creationId xmlns:p14="http://schemas.microsoft.com/office/powerpoint/2010/main" val="477759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Содержимое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Содержимое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24">
            <a:extLst>
              <a:ext uri="{FF2B5EF4-FFF2-40B4-BE49-F238E27FC236}">
                <a16:creationId xmlns:a16="http://schemas.microsoft.com/office/drawing/2014/main" id="{3BDB29A1-0420-EF09-B6FD-6C9FAACC3422}"/>
              </a:ext>
            </a:extLst>
          </p:cNvPr>
          <p:cNvSpPr>
            <a:spLocks noGrp="1"/>
          </p:cNvSpPr>
          <p:nvPr>
            <p:ph type="dt" sz="half" idx="10"/>
          </p:nvPr>
        </p:nvSpPr>
        <p:spPr/>
        <p:txBody>
          <a:bodyPr/>
          <a:lstStyle>
            <a:lvl1pPr>
              <a:defRPr/>
            </a:lvl1pPr>
          </a:lstStyle>
          <a:p>
            <a:pPr>
              <a:defRPr/>
            </a:pPr>
            <a:fld id="{8423853B-B1AA-4B99-B020-C8A0DDBA9C44}" type="datetimeFigureOut">
              <a:rPr lang="ru-RU"/>
              <a:pPr>
                <a:defRPr/>
              </a:pPr>
              <a:t>28.11.2023</a:t>
            </a:fld>
            <a:endParaRPr lang="ru-RU"/>
          </a:p>
        </p:txBody>
      </p:sp>
      <p:sp>
        <p:nvSpPr>
          <p:cNvPr id="6" name="Нижний колонтитул 17">
            <a:extLst>
              <a:ext uri="{FF2B5EF4-FFF2-40B4-BE49-F238E27FC236}">
                <a16:creationId xmlns:a16="http://schemas.microsoft.com/office/drawing/2014/main" id="{050EB6DF-2526-40CC-592A-502C4E796383}"/>
              </a:ext>
            </a:extLst>
          </p:cNvPr>
          <p:cNvSpPr>
            <a:spLocks noGrp="1"/>
          </p:cNvSpPr>
          <p:nvPr>
            <p:ph type="ftr" sz="quarter" idx="11"/>
          </p:nvPr>
        </p:nvSpPr>
        <p:spPr/>
        <p:txBody>
          <a:bodyPr/>
          <a:lstStyle>
            <a:lvl1pPr>
              <a:defRPr/>
            </a:lvl1pPr>
          </a:lstStyle>
          <a:p>
            <a:pPr>
              <a:defRPr/>
            </a:pPr>
            <a:endParaRPr lang="ru-RU"/>
          </a:p>
        </p:txBody>
      </p:sp>
      <p:sp>
        <p:nvSpPr>
          <p:cNvPr id="7" name="Номер слайда 4">
            <a:extLst>
              <a:ext uri="{FF2B5EF4-FFF2-40B4-BE49-F238E27FC236}">
                <a16:creationId xmlns:a16="http://schemas.microsoft.com/office/drawing/2014/main" id="{33C5C620-B992-B3EF-C165-29FAA797D07D}"/>
              </a:ext>
            </a:extLst>
          </p:cNvPr>
          <p:cNvSpPr>
            <a:spLocks noGrp="1"/>
          </p:cNvSpPr>
          <p:nvPr>
            <p:ph type="sldNum" sz="quarter" idx="12"/>
          </p:nvPr>
        </p:nvSpPr>
        <p:spPr/>
        <p:txBody>
          <a:bodyPr/>
          <a:lstStyle>
            <a:lvl1pPr>
              <a:defRPr/>
            </a:lvl1pPr>
          </a:lstStyle>
          <a:p>
            <a:fld id="{5F97BC05-FC9E-4311-9647-8907410A9F42}" type="slidenum">
              <a:rPr lang="ru-RU" altLang="en-US"/>
              <a:pPr/>
              <a:t>‹#›</a:t>
            </a:fld>
            <a:endParaRPr lang="ru-RU" altLang="en-US"/>
          </a:p>
        </p:txBody>
      </p:sp>
    </p:spTree>
    <p:extLst>
      <p:ext uri="{BB962C8B-B14F-4D97-AF65-F5344CB8AC3E}">
        <p14:creationId xmlns:p14="http://schemas.microsoft.com/office/powerpoint/2010/main" val="1807267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lvl1pPr>
              <a:defRPr b="1"/>
            </a:lvl1pPr>
            <a:extLst/>
          </a:lstStyle>
          <a:p>
            <a:r>
              <a:rPr lang="ru-RU"/>
              <a:t>Образец заголовка</a:t>
            </a:r>
            <a:endParaRPr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a:t>Образец текста</a:t>
            </a:r>
          </a:p>
        </p:txBody>
      </p:sp>
      <p:sp>
        <p:nvSpPr>
          <p:cNvPr id="5" name="Содержимое 4"/>
          <p:cNvSpPr>
            <a:spLocks noGrp="1"/>
          </p:cNvSpPr>
          <p:nvPr>
            <p:ph sz="quarter" idx="2"/>
          </p:nvPr>
        </p:nvSpPr>
        <p:spPr>
          <a:xfrm>
            <a:off x="607224"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Содержимое 5"/>
          <p:cNvSpPr>
            <a:spLocks noGrp="1"/>
          </p:cNvSpPr>
          <p:nvPr>
            <p:ph sz="quarter" idx="4"/>
          </p:nvPr>
        </p:nvSpPr>
        <p:spPr>
          <a:xfrm>
            <a:off x="4652169"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Дата 24">
            <a:extLst>
              <a:ext uri="{FF2B5EF4-FFF2-40B4-BE49-F238E27FC236}">
                <a16:creationId xmlns:a16="http://schemas.microsoft.com/office/drawing/2014/main" id="{8511C28F-6DBE-BB0E-CA2E-29955C740EE0}"/>
              </a:ext>
            </a:extLst>
          </p:cNvPr>
          <p:cNvSpPr>
            <a:spLocks noGrp="1"/>
          </p:cNvSpPr>
          <p:nvPr>
            <p:ph type="dt" sz="half" idx="10"/>
          </p:nvPr>
        </p:nvSpPr>
        <p:spPr/>
        <p:txBody>
          <a:bodyPr/>
          <a:lstStyle>
            <a:lvl1pPr>
              <a:defRPr/>
            </a:lvl1pPr>
          </a:lstStyle>
          <a:p>
            <a:pPr>
              <a:defRPr/>
            </a:pPr>
            <a:fld id="{4CE718EC-3895-4BCB-B6CD-BC77F94E54AD}" type="datetimeFigureOut">
              <a:rPr lang="ru-RU"/>
              <a:pPr>
                <a:defRPr/>
              </a:pPr>
              <a:t>28.11.2023</a:t>
            </a:fld>
            <a:endParaRPr lang="ru-RU"/>
          </a:p>
        </p:txBody>
      </p:sp>
      <p:sp>
        <p:nvSpPr>
          <p:cNvPr id="8" name="Нижний колонтитул 17">
            <a:extLst>
              <a:ext uri="{FF2B5EF4-FFF2-40B4-BE49-F238E27FC236}">
                <a16:creationId xmlns:a16="http://schemas.microsoft.com/office/drawing/2014/main" id="{790D1FA1-1785-6310-600C-5AE6CA61918E}"/>
              </a:ext>
            </a:extLst>
          </p:cNvPr>
          <p:cNvSpPr>
            <a:spLocks noGrp="1"/>
          </p:cNvSpPr>
          <p:nvPr>
            <p:ph type="ftr" sz="quarter" idx="11"/>
          </p:nvPr>
        </p:nvSpPr>
        <p:spPr/>
        <p:txBody>
          <a:bodyPr/>
          <a:lstStyle>
            <a:lvl1pPr>
              <a:defRPr/>
            </a:lvl1pPr>
          </a:lstStyle>
          <a:p>
            <a:pPr>
              <a:defRPr/>
            </a:pPr>
            <a:endParaRPr lang="ru-RU"/>
          </a:p>
        </p:txBody>
      </p:sp>
      <p:sp>
        <p:nvSpPr>
          <p:cNvPr id="9" name="Номер слайда 4">
            <a:extLst>
              <a:ext uri="{FF2B5EF4-FFF2-40B4-BE49-F238E27FC236}">
                <a16:creationId xmlns:a16="http://schemas.microsoft.com/office/drawing/2014/main" id="{6038A078-5F80-D265-A589-FC4B7C73D22F}"/>
              </a:ext>
            </a:extLst>
          </p:cNvPr>
          <p:cNvSpPr>
            <a:spLocks noGrp="1"/>
          </p:cNvSpPr>
          <p:nvPr>
            <p:ph type="sldNum" sz="quarter" idx="12"/>
          </p:nvPr>
        </p:nvSpPr>
        <p:spPr/>
        <p:txBody>
          <a:bodyPr/>
          <a:lstStyle>
            <a:lvl1pPr>
              <a:defRPr/>
            </a:lvl1pPr>
          </a:lstStyle>
          <a:p>
            <a:fld id="{72AF10EF-F468-4761-AD7A-774EB61433A7}" type="slidenum">
              <a:rPr lang="ru-RU" altLang="en-US"/>
              <a:pPr/>
              <a:t>‹#›</a:t>
            </a:fld>
            <a:endParaRPr lang="ru-RU" altLang="en-US"/>
          </a:p>
        </p:txBody>
      </p:sp>
    </p:spTree>
    <p:extLst>
      <p:ext uri="{BB962C8B-B14F-4D97-AF65-F5344CB8AC3E}">
        <p14:creationId xmlns:p14="http://schemas.microsoft.com/office/powerpoint/2010/main" val="3420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Дата 24">
            <a:extLst>
              <a:ext uri="{FF2B5EF4-FFF2-40B4-BE49-F238E27FC236}">
                <a16:creationId xmlns:a16="http://schemas.microsoft.com/office/drawing/2014/main" id="{D2A78067-9131-C18A-C2FC-3DAD6671F8C1}"/>
              </a:ext>
            </a:extLst>
          </p:cNvPr>
          <p:cNvSpPr>
            <a:spLocks noGrp="1"/>
          </p:cNvSpPr>
          <p:nvPr>
            <p:ph type="dt" sz="half" idx="10"/>
          </p:nvPr>
        </p:nvSpPr>
        <p:spPr/>
        <p:txBody>
          <a:bodyPr/>
          <a:lstStyle>
            <a:lvl1pPr>
              <a:defRPr/>
            </a:lvl1pPr>
          </a:lstStyle>
          <a:p>
            <a:pPr>
              <a:defRPr/>
            </a:pPr>
            <a:fld id="{875C872C-4334-4883-8261-80A2C31EC683}" type="datetimeFigureOut">
              <a:rPr lang="ru-RU"/>
              <a:pPr>
                <a:defRPr/>
              </a:pPr>
              <a:t>28.11.2023</a:t>
            </a:fld>
            <a:endParaRPr lang="ru-RU"/>
          </a:p>
        </p:txBody>
      </p:sp>
      <p:sp>
        <p:nvSpPr>
          <p:cNvPr id="4" name="Нижний колонтитул 17">
            <a:extLst>
              <a:ext uri="{FF2B5EF4-FFF2-40B4-BE49-F238E27FC236}">
                <a16:creationId xmlns:a16="http://schemas.microsoft.com/office/drawing/2014/main" id="{72CE4B3D-2A9A-0CB1-1E2D-085627D6F0BF}"/>
              </a:ext>
            </a:extLst>
          </p:cNvPr>
          <p:cNvSpPr>
            <a:spLocks noGrp="1"/>
          </p:cNvSpPr>
          <p:nvPr>
            <p:ph type="ftr" sz="quarter" idx="11"/>
          </p:nvPr>
        </p:nvSpPr>
        <p:spPr/>
        <p:txBody>
          <a:bodyPr/>
          <a:lstStyle>
            <a:lvl1pPr>
              <a:defRPr/>
            </a:lvl1pPr>
          </a:lstStyle>
          <a:p>
            <a:pPr>
              <a:defRPr/>
            </a:pPr>
            <a:endParaRPr lang="ru-RU"/>
          </a:p>
        </p:txBody>
      </p:sp>
      <p:sp>
        <p:nvSpPr>
          <p:cNvPr id="5" name="Номер слайда 4">
            <a:extLst>
              <a:ext uri="{FF2B5EF4-FFF2-40B4-BE49-F238E27FC236}">
                <a16:creationId xmlns:a16="http://schemas.microsoft.com/office/drawing/2014/main" id="{A3FC2439-BF15-8C5C-0E49-83B3BE99FE29}"/>
              </a:ext>
            </a:extLst>
          </p:cNvPr>
          <p:cNvSpPr>
            <a:spLocks noGrp="1"/>
          </p:cNvSpPr>
          <p:nvPr>
            <p:ph type="sldNum" sz="quarter" idx="12"/>
          </p:nvPr>
        </p:nvSpPr>
        <p:spPr/>
        <p:txBody>
          <a:bodyPr/>
          <a:lstStyle>
            <a:lvl1pPr>
              <a:defRPr/>
            </a:lvl1pPr>
          </a:lstStyle>
          <a:p>
            <a:fld id="{52B365AE-73AF-4B00-A8A3-B928337E592F}" type="slidenum">
              <a:rPr lang="ru-RU" altLang="en-US"/>
              <a:pPr/>
              <a:t>‹#›</a:t>
            </a:fld>
            <a:endParaRPr lang="ru-RU" altLang="en-US"/>
          </a:p>
        </p:txBody>
      </p:sp>
    </p:spTree>
    <p:extLst>
      <p:ext uri="{BB962C8B-B14F-4D97-AF65-F5344CB8AC3E}">
        <p14:creationId xmlns:p14="http://schemas.microsoft.com/office/powerpoint/2010/main" val="17296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Скругленный прямоугольник 9">
            <a:extLst>
              <a:ext uri="{FF2B5EF4-FFF2-40B4-BE49-F238E27FC236}">
                <a16:creationId xmlns:a16="http://schemas.microsoft.com/office/drawing/2014/main" id="{C77AD169-397F-2753-1F79-C0F43DFD9D1B}"/>
              </a:ext>
            </a:extLst>
          </p:cNvPr>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Дата 1">
            <a:extLst>
              <a:ext uri="{FF2B5EF4-FFF2-40B4-BE49-F238E27FC236}">
                <a16:creationId xmlns:a16="http://schemas.microsoft.com/office/drawing/2014/main" id="{52E318E7-F330-6966-EF78-1924E88E84F9}"/>
              </a:ext>
            </a:extLst>
          </p:cNvPr>
          <p:cNvSpPr>
            <a:spLocks noGrp="1"/>
          </p:cNvSpPr>
          <p:nvPr>
            <p:ph type="dt" sz="half" idx="10"/>
          </p:nvPr>
        </p:nvSpPr>
        <p:spPr/>
        <p:txBody>
          <a:bodyPr/>
          <a:lstStyle>
            <a:lvl1pPr>
              <a:defRPr/>
            </a:lvl1pPr>
            <a:extLst/>
          </a:lstStyle>
          <a:p>
            <a:pPr>
              <a:defRPr/>
            </a:pPr>
            <a:fld id="{628DE59C-3441-4292-ACB9-84680E3B9548}" type="datetimeFigureOut">
              <a:rPr lang="ru-RU"/>
              <a:pPr>
                <a:defRPr/>
              </a:pPr>
              <a:t>28.11.2023</a:t>
            </a:fld>
            <a:endParaRPr lang="ru-RU"/>
          </a:p>
        </p:txBody>
      </p:sp>
      <p:sp>
        <p:nvSpPr>
          <p:cNvPr id="4" name="Нижний колонтитул 2">
            <a:extLst>
              <a:ext uri="{FF2B5EF4-FFF2-40B4-BE49-F238E27FC236}">
                <a16:creationId xmlns:a16="http://schemas.microsoft.com/office/drawing/2014/main" id="{EC7F8BF3-1B04-345F-D435-DD8DD0F82315}"/>
              </a:ext>
            </a:extLst>
          </p:cNvPr>
          <p:cNvSpPr>
            <a:spLocks noGrp="1"/>
          </p:cNvSpPr>
          <p:nvPr>
            <p:ph type="ftr" sz="quarter" idx="11"/>
          </p:nvPr>
        </p:nvSpPr>
        <p:spPr/>
        <p:txBody>
          <a:bodyPr/>
          <a:lstStyle>
            <a:lvl1pPr>
              <a:defRPr/>
            </a:lvl1pPr>
            <a:extLst/>
          </a:lstStyle>
          <a:p>
            <a:pPr>
              <a:defRPr/>
            </a:pPr>
            <a:endParaRPr lang="ru-RU"/>
          </a:p>
        </p:txBody>
      </p:sp>
      <p:sp>
        <p:nvSpPr>
          <p:cNvPr id="5" name="Номер слайда 3">
            <a:extLst>
              <a:ext uri="{FF2B5EF4-FFF2-40B4-BE49-F238E27FC236}">
                <a16:creationId xmlns:a16="http://schemas.microsoft.com/office/drawing/2014/main" id="{C5C1CEDF-3E12-817F-054A-2E62E6EA9D15}"/>
              </a:ext>
            </a:extLst>
          </p:cNvPr>
          <p:cNvSpPr>
            <a:spLocks noGrp="1"/>
          </p:cNvSpPr>
          <p:nvPr>
            <p:ph type="sldNum" sz="quarter" idx="12"/>
          </p:nvPr>
        </p:nvSpPr>
        <p:spPr/>
        <p:txBody>
          <a:bodyPr/>
          <a:lstStyle>
            <a:lvl1pPr>
              <a:defRPr/>
            </a:lvl1pPr>
          </a:lstStyle>
          <a:p>
            <a:fld id="{C6AB3891-79B4-4C14-A493-22459B7A152E}" type="slidenum">
              <a:rPr lang="ru-RU" altLang="en-US"/>
              <a:pPr/>
              <a:t>‹#›</a:t>
            </a:fld>
            <a:endParaRPr lang="ru-RU" altLang="en-US"/>
          </a:p>
        </p:txBody>
      </p:sp>
    </p:spTree>
    <p:extLst>
      <p:ext uri="{BB962C8B-B14F-4D97-AF65-F5344CB8AC3E}">
        <p14:creationId xmlns:p14="http://schemas.microsoft.com/office/powerpoint/2010/main" val="2741906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lstStyle>
            <a:lvl1pPr algn="l">
              <a:buNone/>
              <a:defRPr sz="2200" b="1">
                <a:solidFill>
                  <a:schemeClr val="accent1"/>
                </a:solidFill>
              </a:defRPr>
            </a:lvl1pPr>
            <a:extLst/>
          </a:lstStyle>
          <a:p>
            <a:r>
              <a:rPr lang="ru-RU"/>
              <a:t>Образец заголовка</a:t>
            </a:r>
            <a:endParaRPr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Содержимое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24">
            <a:extLst>
              <a:ext uri="{FF2B5EF4-FFF2-40B4-BE49-F238E27FC236}">
                <a16:creationId xmlns:a16="http://schemas.microsoft.com/office/drawing/2014/main" id="{631C5422-99FA-9B3F-144B-9715EC8656A6}"/>
              </a:ext>
            </a:extLst>
          </p:cNvPr>
          <p:cNvSpPr>
            <a:spLocks noGrp="1"/>
          </p:cNvSpPr>
          <p:nvPr>
            <p:ph type="dt" sz="half" idx="10"/>
          </p:nvPr>
        </p:nvSpPr>
        <p:spPr/>
        <p:txBody>
          <a:bodyPr/>
          <a:lstStyle>
            <a:lvl1pPr>
              <a:defRPr/>
            </a:lvl1pPr>
          </a:lstStyle>
          <a:p>
            <a:pPr>
              <a:defRPr/>
            </a:pPr>
            <a:fld id="{3008B99C-6F87-441A-B0AA-0AD413022DC2}" type="datetimeFigureOut">
              <a:rPr lang="ru-RU"/>
              <a:pPr>
                <a:defRPr/>
              </a:pPr>
              <a:t>28.11.2023</a:t>
            </a:fld>
            <a:endParaRPr lang="ru-RU"/>
          </a:p>
        </p:txBody>
      </p:sp>
      <p:sp>
        <p:nvSpPr>
          <p:cNvPr id="6" name="Нижний колонтитул 17">
            <a:extLst>
              <a:ext uri="{FF2B5EF4-FFF2-40B4-BE49-F238E27FC236}">
                <a16:creationId xmlns:a16="http://schemas.microsoft.com/office/drawing/2014/main" id="{22B1E657-C4D8-5A13-8854-1BDDFDD85FFE}"/>
              </a:ext>
            </a:extLst>
          </p:cNvPr>
          <p:cNvSpPr>
            <a:spLocks noGrp="1"/>
          </p:cNvSpPr>
          <p:nvPr>
            <p:ph type="ftr" sz="quarter" idx="11"/>
          </p:nvPr>
        </p:nvSpPr>
        <p:spPr/>
        <p:txBody>
          <a:bodyPr/>
          <a:lstStyle>
            <a:lvl1pPr>
              <a:defRPr/>
            </a:lvl1pPr>
          </a:lstStyle>
          <a:p>
            <a:pPr>
              <a:defRPr/>
            </a:pPr>
            <a:endParaRPr lang="ru-RU"/>
          </a:p>
        </p:txBody>
      </p:sp>
      <p:sp>
        <p:nvSpPr>
          <p:cNvPr id="7" name="Номер слайда 4">
            <a:extLst>
              <a:ext uri="{FF2B5EF4-FFF2-40B4-BE49-F238E27FC236}">
                <a16:creationId xmlns:a16="http://schemas.microsoft.com/office/drawing/2014/main" id="{AD49FA37-7393-EDCC-7BF1-FAA8A38E6A89}"/>
              </a:ext>
            </a:extLst>
          </p:cNvPr>
          <p:cNvSpPr>
            <a:spLocks noGrp="1"/>
          </p:cNvSpPr>
          <p:nvPr>
            <p:ph type="sldNum" sz="quarter" idx="12"/>
          </p:nvPr>
        </p:nvSpPr>
        <p:spPr/>
        <p:txBody>
          <a:bodyPr/>
          <a:lstStyle>
            <a:lvl1pPr>
              <a:defRPr/>
            </a:lvl1pPr>
          </a:lstStyle>
          <a:p>
            <a:fld id="{70048A1C-624B-4CFE-8A43-3EF31CC83770}" type="slidenum">
              <a:rPr lang="ru-RU" altLang="en-US"/>
              <a:pPr/>
              <a:t>‹#›</a:t>
            </a:fld>
            <a:endParaRPr lang="ru-RU" altLang="en-US"/>
          </a:p>
        </p:txBody>
      </p:sp>
    </p:spTree>
    <p:extLst>
      <p:ext uri="{BB962C8B-B14F-4D97-AF65-F5344CB8AC3E}">
        <p14:creationId xmlns:p14="http://schemas.microsoft.com/office/powerpoint/2010/main" val="3943713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Скругленный прямоугольник 9">
            <a:extLst>
              <a:ext uri="{FF2B5EF4-FFF2-40B4-BE49-F238E27FC236}">
                <a16:creationId xmlns:a16="http://schemas.microsoft.com/office/drawing/2014/main" id="{11AD552A-561E-0476-57A3-8ACBD733F2F9}"/>
              </a:ext>
            </a:extLst>
          </p:cNvPr>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с одним скругленным углом 10">
            <a:extLst>
              <a:ext uri="{FF2B5EF4-FFF2-40B4-BE49-F238E27FC236}">
                <a16:creationId xmlns:a16="http://schemas.microsoft.com/office/drawing/2014/main" id="{2C5D6276-B224-A46B-C7F4-A0284671A517}"/>
              </a:ext>
            </a:extLst>
          </p:cNvPr>
          <p:cNvSpPr/>
          <p:nvPr/>
        </p:nvSpPr>
        <p:spPr>
          <a:xfrm>
            <a:off x="6400800" y="433388"/>
            <a:ext cx="2324100"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lang="ru-RU"/>
              <a:t>Образец заголовка</a:t>
            </a:r>
            <a:endParaRPr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normAutofit/>
          </a:bodyPr>
          <a:lstStyle>
            <a:lvl1pPr marL="0" indent="0">
              <a:buNone/>
              <a:defRPr sz="3200"/>
            </a:lvl1pPr>
            <a:extLst/>
          </a:lstStyle>
          <a:p>
            <a:pPr lvl="0"/>
            <a:r>
              <a:rPr lang="ru-RU" noProof="0"/>
              <a:t>Вставка рисунка</a:t>
            </a:r>
            <a:endParaRPr lang="en-US" noProof="0"/>
          </a:p>
        </p:txBody>
      </p:sp>
      <p:sp>
        <p:nvSpPr>
          <p:cNvPr id="7" name="Дата 4">
            <a:extLst>
              <a:ext uri="{FF2B5EF4-FFF2-40B4-BE49-F238E27FC236}">
                <a16:creationId xmlns:a16="http://schemas.microsoft.com/office/drawing/2014/main" id="{EBF645E5-0747-85F6-AE15-AF1C1932724E}"/>
              </a:ext>
            </a:extLst>
          </p:cNvPr>
          <p:cNvSpPr>
            <a:spLocks noGrp="1"/>
          </p:cNvSpPr>
          <p:nvPr>
            <p:ph type="dt" sz="half" idx="10"/>
          </p:nvPr>
        </p:nvSpPr>
        <p:spPr/>
        <p:txBody>
          <a:bodyPr/>
          <a:lstStyle>
            <a:lvl1pPr>
              <a:defRPr/>
            </a:lvl1pPr>
            <a:extLst/>
          </a:lstStyle>
          <a:p>
            <a:pPr>
              <a:defRPr/>
            </a:pPr>
            <a:fld id="{2BDE1C37-35F9-4F61-AF51-91FCE8E37840}" type="datetimeFigureOut">
              <a:rPr lang="ru-RU"/>
              <a:pPr>
                <a:defRPr/>
              </a:pPr>
              <a:t>28.11.2023</a:t>
            </a:fld>
            <a:endParaRPr lang="ru-RU"/>
          </a:p>
        </p:txBody>
      </p:sp>
      <p:sp>
        <p:nvSpPr>
          <p:cNvPr id="8" name="Нижний колонтитул 5">
            <a:extLst>
              <a:ext uri="{FF2B5EF4-FFF2-40B4-BE49-F238E27FC236}">
                <a16:creationId xmlns:a16="http://schemas.microsoft.com/office/drawing/2014/main" id="{3646EA73-02FE-B94C-60F6-756E5B017E3B}"/>
              </a:ext>
            </a:extLst>
          </p:cNvPr>
          <p:cNvSpPr>
            <a:spLocks noGrp="1"/>
          </p:cNvSpPr>
          <p:nvPr>
            <p:ph type="ftr" sz="quarter" idx="11"/>
          </p:nvPr>
        </p:nvSpPr>
        <p:spPr/>
        <p:txBody>
          <a:bodyPr/>
          <a:lstStyle>
            <a:lvl1pPr>
              <a:defRPr/>
            </a:lvl1pPr>
            <a:extLst/>
          </a:lstStyle>
          <a:p>
            <a:pPr>
              <a:defRPr/>
            </a:pPr>
            <a:endParaRPr lang="ru-RU"/>
          </a:p>
        </p:txBody>
      </p:sp>
      <p:sp>
        <p:nvSpPr>
          <p:cNvPr id="9" name="Номер слайда 6">
            <a:extLst>
              <a:ext uri="{FF2B5EF4-FFF2-40B4-BE49-F238E27FC236}">
                <a16:creationId xmlns:a16="http://schemas.microsoft.com/office/drawing/2014/main" id="{C1301E2E-DBDA-2303-C7E7-C37C48D62F01}"/>
              </a:ext>
            </a:extLst>
          </p:cNvPr>
          <p:cNvSpPr>
            <a:spLocks noGrp="1"/>
          </p:cNvSpPr>
          <p:nvPr>
            <p:ph type="sldNum" sz="quarter" idx="12"/>
          </p:nvPr>
        </p:nvSpPr>
        <p:spPr/>
        <p:txBody>
          <a:bodyPr/>
          <a:lstStyle>
            <a:lvl1pPr>
              <a:defRPr/>
            </a:lvl1pPr>
          </a:lstStyle>
          <a:p>
            <a:fld id="{44147257-54D5-45D1-B7F4-B5996529EAE4}" type="slidenum">
              <a:rPr lang="ru-RU" altLang="en-US"/>
              <a:pPr/>
              <a:t>‹#›</a:t>
            </a:fld>
            <a:endParaRPr lang="ru-RU" altLang="en-US"/>
          </a:p>
        </p:txBody>
      </p:sp>
    </p:spTree>
    <p:extLst>
      <p:ext uri="{BB962C8B-B14F-4D97-AF65-F5344CB8AC3E}">
        <p14:creationId xmlns:p14="http://schemas.microsoft.com/office/powerpoint/2010/main" val="2140019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p>
            <a:r>
              <a:rPr lang="ru-RU"/>
              <a:t>Образец заголовка</a:t>
            </a:r>
            <a:endParaRPr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24">
            <a:extLst>
              <a:ext uri="{FF2B5EF4-FFF2-40B4-BE49-F238E27FC236}">
                <a16:creationId xmlns:a16="http://schemas.microsoft.com/office/drawing/2014/main" id="{E9F3F331-1DC0-706D-B0FB-B007A5D36947}"/>
              </a:ext>
            </a:extLst>
          </p:cNvPr>
          <p:cNvSpPr>
            <a:spLocks noGrp="1"/>
          </p:cNvSpPr>
          <p:nvPr>
            <p:ph type="dt" sz="half" idx="10"/>
          </p:nvPr>
        </p:nvSpPr>
        <p:spPr/>
        <p:txBody>
          <a:bodyPr/>
          <a:lstStyle>
            <a:lvl1pPr>
              <a:defRPr/>
            </a:lvl1pPr>
          </a:lstStyle>
          <a:p>
            <a:pPr>
              <a:defRPr/>
            </a:pPr>
            <a:fld id="{A62A72E5-324C-411D-B0BE-1644A9FBC089}" type="datetimeFigureOut">
              <a:rPr lang="ru-RU"/>
              <a:pPr>
                <a:defRPr/>
              </a:pPr>
              <a:t>28.11.2023</a:t>
            </a:fld>
            <a:endParaRPr lang="ru-RU"/>
          </a:p>
        </p:txBody>
      </p:sp>
      <p:sp>
        <p:nvSpPr>
          <p:cNvPr id="5" name="Нижний колонтитул 17">
            <a:extLst>
              <a:ext uri="{FF2B5EF4-FFF2-40B4-BE49-F238E27FC236}">
                <a16:creationId xmlns:a16="http://schemas.microsoft.com/office/drawing/2014/main" id="{A1B6193A-5A7A-DD5C-9FBB-93DA34EFCC55}"/>
              </a:ext>
            </a:extLst>
          </p:cNvPr>
          <p:cNvSpPr>
            <a:spLocks noGrp="1"/>
          </p:cNvSpPr>
          <p:nvPr>
            <p:ph type="ftr" sz="quarter" idx="11"/>
          </p:nvPr>
        </p:nvSpPr>
        <p:spPr/>
        <p:txBody>
          <a:bodyPr/>
          <a:lstStyle>
            <a:lvl1pPr>
              <a:defRPr/>
            </a:lvl1pPr>
          </a:lstStyle>
          <a:p>
            <a:pPr>
              <a:defRPr/>
            </a:pPr>
            <a:endParaRPr lang="ru-RU"/>
          </a:p>
        </p:txBody>
      </p:sp>
      <p:sp>
        <p:nvSpPr>
          <p:cNvPr id="6" name="Номер слайда 4">
            <a:extLst>
              <a:ext uri="{FF2B5EF4-FFF2-40B4-BE49-F238E27FC236}">
                <a16:creationId xmlns:a16="http://schemas.microsoft.com/office/drawing/2014/main" id="{929149B5-7B31-9F17-BD8F-ABD32C9BF77C}"/>
              </a:ext>
            </a:extLst>
          </p:cNvPr>
          <p:cNvSpPr>
            <a:spLocks noGrp="1"/>
          </p:cNvSpPr>
          <p:nvPr>
            <p:ph type="sldNum" sz="quarter" idx="12"/>
          </p:nvPr>
        </p:nvSpPr>
        <p:spPr/>
        <p:txBody>
          <a:bodyPr/>
          <a:lstStyle>
            <a:lvl1pPr>
              <a:defRPr/>
            </a:lvl1pPr>
          </a:lstStyle>
          <a:p>
            <a:fld id="{D9878605-1C5B-4BC6-A2BF-7ECA438A30EF}" type="slidenum">
              <a:rPr lang="ru-RU" altLang="en-US"/>
              <a:pPr/>
              <a:t>‹#›</a:t>
            </a:fld>
            <a:endParaRPr lang="ru-RU" altLang="en-US"/>
          </a:p>
        </p:txBody>
      </p:sp>
    </p:spTree>
    <p:extLst>
      <p:ext uri="{BB962C8B-B14F-4D97-AF65-F5344CB8AC3E}">
        <p14:creationId xmlns:p14="http://schemas.microsoft.com/office/powerpoint/2010/main" val="1961294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p>
            <a:r>
              <a:rPr lang="ru-RU"/>
              <a:t>Образец заголовка</a:t>
            </a:r>
            <a:endParaRPr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24">
            <a:extLst>
              <a:ext uri="{FF2B5EF4-FFF2-40B4-BE49-F238E27FC236}">
                <a16:creationId xmlns:a16="http://schemas.microsoft.com/office/drawing/2014/main" id="{A1234779-FBD1-81AE-A624-A264DC66EA83}"/>
              </a:ext>
            </a:extLst>
          </p:cNvPr>
          <p:cNvSpPr>
            <a:spLocks noGrp="1"/>
          </p:cNvSpPr>
          <p:nvPr>
            <p:ph type="dt" sz="half" idx="10"/>
          </p:nvPr>
        </p:nvSpPr>
        <p:spPr/>
        <p:txBody>
          <a:bodyPr/>
          <a:lstStyle>
            <a:lvl1pPr>
              <a:defRPr/>
            </a:lvl1pPr>
          </a:lstStyle>
          <a:p>
            <a:pPr>
              <a:defRPr/>
            </a:pPr>
            <a:fld id="{8AD93A77-6C7C-4B97-93D0-76833D4F09A0}" type="datetimeFigureOut">
              <a:rPr lang="ru-RU"/>
              <a:pPr>
                <a:defRPr/>
              </a:pPr>
              <a:t>28.11.2023</a:t>
            </a:fld>
            <a:endParaRPr lang="ru-RU"/>
          </a:p>
        </p:txBody>
      </p:sp>
      <p:sp>
        <p:nvSpPr>
          <p:cNvPr id="5" name="Нижний колонтитул 17">
            <a:extLst>
              <a:ext uri="{FF2B5EF4-FFF2-40B4-BE49-F238E27FC236}">
                <a16:creationId xmlns:a16="http://schemas.microsoft.com/office/drawing/2014/main" id="{E4F20549-4345-685C-C338-40D4F1B00EE3}"/>
              </a:ext>
            </a:extLst>
          </p:cNvPr>
          <p:cNvSpPr>
            <a:spLocks noGrp="1"/>
          </p:cNvSpPr>
          <p:nvPr>
            <p:ph type="ftr" sz="quarter" idx="11"/>
          </p:nvPr>
        </p:nvSpPr>
        <p:spPr/>
        <p:txBody>
          <a:bodyPr/>
          <a:lstStyle>
            <a:lvl1pPr>
              <a:defRPr/>
            </a:lvl1pPr>
          </a:lstStyle>
          <a:p>
            <a:pPr>
              <a:defRPr/>
            </a:pPr>
            <a:endParaRPr lang="ru-RU"/>
          </a:p>
        </p:txBody>
      </p:sp>
      <p:sp>
        <p:nvSpPr>
          <p:cNvPr id="6" name="Номер слайда 4">
            <a:extLst>
              <a:ext uri="{FF2B5EF4-FFF2-40B4-BE49-F238E27FC236}">
                <a16:creationId xmlns:a16="http://schemas.microsoft.com/office/drawing/2014/main" id="{E7AD46B8-E28E-650A-EDFB-42F2543C8990}"/>
              </a:ext>
            </a:extLst>
          </p:cNvPr>
          <p:cNvSpPr>
            <a:spLocks noGrp="1"/>
          </p:cNvSpPr>
          <p:nvPr>
            <p:ph type="sldNum" sz="quarter" idx="12"/>
          </p:nvPr>
        </p:nvSpPr>
        <p:spPr/>
        <p:txBody>
          <a:bodyPr/>
          <a:lstStyle>
            <a:lvl1pPr>
              <a:defRPr/>
            </a:lvl1pPr>
          </a:lstStyle>
          <a:p>
            <a:fld id="{AED84E93-FC7A-4B1D-A66B-A14AD18F1FD8}" type="slidenum">
              <a:rPr lang="ru-RU" altLang="en-US"/>
              <a:pPr/>
              <a:t>‹#›</a:t>
            </a:fld>
            <a:endParaRPr lang="ru-RU" altLang="en-US"/>
          </a:p>
        </p:txBody>
      </p:sp>
    </p:spTree>
    <p:extLst>
      <p:ext uri="{BB962C8B-B14F-4D97-AF65-F5344CB8AC3E}">
        <p14:creationId xmlns:p14="http://schemas.microsoft.com/office/powerpoint/2010/main" val="3398474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Скругленный прямоугольник 6">
            <a:extLst>
              <a:ext uri="{FF2B5EF4-FFF2-40B4-BE49-F238E27FC236}">
                <a16:creationId xmlns:a16="http://schemas.microsoft.com/office/drawing/2014/main" id="{D885B7BC-428D-F985-18B7-747BE2625167}"/>
              </a:ext>
            </a:extLst>
          </p:cNvPr>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Скругленный прямоугольник 8">
            <a:extLst>
              <a:ext uri="{FF2B5EF4-FFF2-40B4-BE49-F238E27FC236}">
                <a16:creationId xmlns:a16="http://schemas.microsoft.com/office/drawing/2014/main" id="{D859376E-FA82-40C3-B510-1587F21A897A}"/>
              </a:ext>
            </a:extLst>
          </p:cNvPr>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3" name="Заголовок 12">
            <a:extLst>
              <a:ext uri="{FF2B5EF4-FFF2-40B4-BE49-F238E27FC236}">
                <a16:creationId xmlns:a16="http://schemas.microsoft.com/office/drawing/2014/main" id="{284224A4-4882-D724-31A7-C4C4E19ECE64}"/>
              </a:ext>
            </a:extLst>
          </p:cNvPr>
          <p:cNvSpPr>
            <a:spLocks noGrp="1"/>
          </p:cNvSpPr>
          <p:nvPr>
            <p:ph type="title"/>
          </p:nvPr>
        </p:nvSpPr>
        <p:spPr>
          <a:xfrm>
            <a:off x="503238" y="4986338"/>
            <a:ext cx="8183562" cy="1050925"/>
          </a:xfrm>
          <a:prstGeom prst="rect">
            <a:avLst/>
          </a:prstGeom>
        </p:spPr>
        <p:txBody>
          <a:bodyPr vert="horz" anchor="b">
            <a:normAutofit/>
          </a:bodyPr>
          <a:lstStyle/>
          <a:p>
            <a:r>
              <a:rPr lang="ru-RU"/>
              <a:t>Образец заголовка</a:t>
            </a:r>
            <a:endParaRPr lang="en-US"/>
          </a:p>
        </p:txBody>
      </p:sp>
      <p:sp>
        <p:nvSpPr>
          <p:cNvPr id="1031" name="Текст 3">
            <a:extLst>
              <a:ext uri="{FF2B5EF4-FFF2-40B4-BE49-F238E27FC236}">
                <a16:creationId xmlns:a16="http://schemas.microsoft.com/office/drawing/2014/main" id="{615365E2-6068-0E7E-C85F-5FB42FE7109C}"/>
              </a:ext>
            </a:extLst>
          </p:cNvPr>
          <p:cNvSpPr>
            <a:spLocks noGrp="1"/>
          </p:cNvSpPr>
          <p:nvPr>
            <p:ph type="body" idx="1"/>
          </p:nvPr>
        </p:nvSpPr>
        <p:spPr bwMode="auto">
          <a:xfrm>
            <a:off x="503238" y="530225"/>
            <a:ext cx="8183562"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80" tIns="91440" rIns="91440" bIns="45720" numCol="1" anchor="t" anchorCtr="0" compatLnSpc="1">
            <a:prstTxWarp prst="textNoShape">
              <a:avLst/>
            </a:prstTxWarp>
          </a:bodyPr>
          <a:lstStyle/>
          <a:p>
            <a:pPr lvl="0"/>
            <a:r>
              <a:rPr lang="ru-RU" altLang="en-US"/>
              <a:t>Образец текста</a:t>
            </a:r>
          </a:p>
          <a:p>
            <a:pPr lvl="1"/>
            <a:r>
              <a:rPr lang="ru-RU" altLang="en-US"/>
              <a:t>Второй уровень</a:t>
            </a:r>
          </a:p>
          <a:p>
            <a:pPr lvl="2"/>
            <a:r>
              <a:rPr lang="ru-RU" altLang="en-US"/>
              <a:t>Третий уровень</a:t>
            </a:r>
          </a:p>
          <a:p>
            <a:pPr lvl="3"/>
            <a:r>
              <a:rPr lang="ru-RU" altLang="en-US"/>
              <a:t>Четвертый уровень</a:t>
            </a:r>
          </a:p>
          <a:p>
            <a:pPr lvl="4"/>
            <a:r>
              <a:rPr lang="ru-RU" altLang="en-US"/>
              <a:t>Пятый уровень</a:t>
            </a:r>
            <a:endParaRPr lang="en-US" altLang="en-US"/>
          </a:p>
        </p:txBody>
      </p:sp>
      <p:sp>
        <p:nvSpPr>
          <p:cNvPr id="25" name="Дата 24">
            <a:extLst>
              <a:ext uri="{FF2B5EF4-FFF2-40B4-BE49-F238E27FC236}">
                <a16:creationId xmlns:a16="http://schemas.microsoft.com/office/drawing/2014/main" id="{65C6FF80-A27A-CC14-D77F-E0758FF0E26E}"/>
              </a:ext>
            </a:extLst>
          </p:cNvPr>
          <p:cNvSpPr>
            <a:spLocks noGrp="1"/>
          </p:cNvSpPr>
          <p:nvPr>
            <p:ph type="dt" sz="half" idx="2"/>
          </p:nvPr>
        </p:nvSpPr>
        <p:spPr>
          <a:xfrm>
            <a:off x="3776663" y="6111875"/>
            <a:ext cx="2286000" cy="365125"/>
          </a:xfrm>
          <a:prstGeom prst="rect">
            <a:avLst/>
          </a:prstGeom>
        </p:spPr>
        <p:txBody>
          <a:bodyPr vert="horz" anchor="b"/>
          <a:lstStyle>
            <a:lvl1pPr algn="r" eaLnBrk="1" latinLnBrk="0" hangingPunct="1">
              <a:defRPr kumimoji="0" sz="1000">
                <a:solidFill>
                  <a:schemeClr val="bg2">
                    <a:shade val="50000"/>
                  </a:schemeClr>
                </a:solidFill>
                <a:latin typeface="Arial" charset="0"/>
                <a:cs typeface="Arial" charset="0"/>
              </a:defRPr>
            </a:lvl1pPr>
            <a:extLst/>
          </a:lstStyle>
          <a:p>
            <a:pPr>
              <a:defRPr/>
            </a:pPr>
            <a:fld id="{D5BB3C0C-9AD2-4C37-A2DA-566433F6158F}" type="datetimeFigureOut">
              <a:rPr lang="ru-RU"/>
              <a:pPr>
                <a:defRPr/>
              </a:pPr>
              <a:t>28.11.2023</a:t>
            </a:fld>
            <a:endParaRPr lang="ru-RU"/>
          </a:p>
        </p:txBody>
      </p:sp>
      <p:sp>
        <p:nvSpPr>
          <p:cNvPr id="18" name="Нижний колонтитул 17">
            <a:extLst>
              <a:ext uri="{FF2B5EF4-FFF2-40B4-BE49-F238E27FC236}">
                <a16:creationId xmlns:a16="http://schemas.microsoft.com/office/drawing/2014/main" id="{3863C554-416F-3BB1-A777-C43A0FF95AC1}"/>
              </a:ext>
            </a:extLst>
          </p:cNvPr>
          <p:cNvSpPr>
            <a:spLocks noGrp="1"/>
          </p:cNvSpPr>
          <p:nvPr>
            <p:ph type="ftr" sz="quarter" idx="3"/>
          </p:nvPr>
        </p:nvSpPr>
        <p:spPr>
          <a:xfrm>
            <a:off x="6062663" y="6111875"/>
            <a:ext cx="2286000" cy="365125"/>
          </a:xfrm>
          <a:prstGeom prst="rect">
            <a:avLst/>
          </a:prstGeom>
        </p:spPr>
        <p:txBody>
          <a:bodyPr vert="horz" anchor="b"/>
          <a:lstStyle>
            <a:lvl1pPr algn="l" eaLnBrk="1" latinLnBrk="0" hangingPunct="1">
              <a:defRPr kumimoji="0" sz="1000">
                <a:solidFill>
                  <a:schemeClr val="bg2">
                    <a:shade val="50000"/>
                  </a:schemeClr>
                </a:solidFill>
                <a:latin typeface="Arial" charset="0"/>
                <a:cs typeface="Arial" charset="0"/>
              </a:defRPr>
            </a:lvl1pPr>
            <a:extLst/>
          </a:lstStyle>
          <a:p>
            <a:pPr>
              <a:defRPr/>
            </a:pPr>
            <a:endParaRPr lang="ru-RU"/>
          </a:p>
        </p:txBody>
      </p:sp>
      <p:sp>
        <p:nvSpPr>
          <p:cNvPr id="5" name="Номер слайда 4">
            <a:extLst>
              <a:ext uri="{FF2B5EF4-FFF2-40B4-BE49-F238E27FC236}">
                <a16:creationId xmlns:a16="http://schemas.microsoft.com/office/drawing/2014/main" id="{053BCA86-CE99-6F00-B6B5-27642E386F72}"/>
              </a:ext>
            </a:extLst>
          </p:cNvPr>
          <p:cNvSpPr>
            <a:spLocks noGrp="1"/>
          </p:cNvSpPr>
          <p:nvPr>
            <p:ph type="sldNum" sz="quarter" idx="4"/>
          </p:nvPr>
        </p:nvSpPr>
        <p:spPr>
          <a:xfrm>
            <a:off x="8348663" y="6111875"/>
            <a:ext cx="457200" cy="365125"/>
          </a:xfrm>
          <a:prstGeom prst="rect">
            <a:avLst/>
          </a:prstGeom>
        </p:spPr>
        <p:txBody>
          <a:bodyPr vert="horz" wrap="square" lIns="91440" tIns="45720" rIns="91440" bIns="45720" numCol="1" anchor="b" anchorCtr="0" compatLnSpc="1">
            <a:prstTxWarp prst="textNoShape">
              <a:avLst/>
            </a:prstTxWarp>
          </a:bodyPr>
          <a:lstStyle>
            <a:lvl1pPr algn="r">
              <a:defRPr sz="1000">
                <a:solidFill>
                  <a:srgbClr val="556A29"/>
                </a:solidFill>
              </a:defRPr>
            </a:lvl1pPr>
          </a:lstStyle>
          <a:p>
            <a:fld id="{80D13C01-5DD5-4749-9025-418E813FC6DB}" type="slidenum">
              <a:rPr lang="ru-RU" altLang="en-US"/>
              <a:pPr/>
              <a:t>‹#›</a:t>
            </a:fld>
            <a:endParaRPr lang="ru-RU" altLang="en-US"/>
          </a:p>
        </p:txBody>
      </p:sp>
    </p:spTree>
  </p:cSld>
  <p:clrMap bg1="lt1" tx1="dk1" bg2="lt2" tx2="dk2" accent1="accent1" accent2="accent2" accent3="accent3" accent4="accent4" accent5="accent5" accent6="accent6" hlink="hlink" folHlink="folHlink"/>
  <p:sldLayoutIdLst>
    <p:sldLayoutId id="2147483971" r:id="rId1"/>
    <p:sldLayoutId id="2147483964" r:id="rId2"/>
    <p:sldLayoutId id="2147483972" r:id="rId3"/>
    <p:sldLayoutId id="2147483965" r:id="rId4"/>
    <p:sldLayoutId id="2147483966" r:id="rId5"/>
    <p:sldLayoutId id="2147483967" r:id="rId6"/>
    <p:sldLayoutId id="2147483973" r:id="rId7"/>
    <p:sldLayoutId id="2147483968" r:id="rId8"/>
    <p:sldLayoutId id="2147483974" r:id="rId9"/>
    <p:sldLayoutId id="2147483969" r:id="rId10"/>
    <p:sldLayoutId id="2147483970" r:id="rId11"/>
  </p:sldLayoutIdLst>
  <p:txStyles>
    <p:titleStyle>
      <a:lvl1pPr algn="l" rtl="0" eaLnBrk="0" fontAlgn="base" hangingPunct="0">
        <a:spcBef>
          <a:spcPct val="0"/>
        </a:spcBef>
        <a:spcAft>
          <a:spcPct val="0"/>
        </a:spcAft>
        <a:defRPr sz="3600" b="1" kern="1200">
          <a:solidFill>
            <a:srgbClr val="6594DA"/>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6594DA"/>
          </a:solidFill>
          <a:latin typeface="Verdana" pitchFamily="34" charset="0"/>
        </a:defRPr>
      </a:lvl2pPr>
      <a:lvl3pPr algn="l" rtl="0" eaLnBrk="0" fontAlgn="base" hangingPunct="0">
        <a:spcBef>
          <a:spcPct val="0"/>
        </a:spcBef>
        <a:spcAft>
          <a:spcPct val="0"/>
        </a:spcAft>
        <a:defRPr sz="3600" b="1">
          <a:solidFill>
            <a:srgbClr val="6594DA"/>
          </a:solidFill>
          <a:latin typeface="Verdana" pitchFamily="34" charset="0"/>
        </a:defRPr>
      </a:lvl3pPr>
      <a:lvl4pPr algn="l" rtl="0" eaLnBrk="0" fontAlgn="base" hangingPunct="0">
        <a:spcBef>
          <a:spcPct val="0"/>
        </a:spcBef>
        <a:spcAft>
          <a:spcPct val="0"/>
        </a:spcAft>
        <a:defRPr sz="3600" b="1">
          <a:solidFill>
            <a:srgbClr val="6594DA"/>
          </a:solidFill>
          <a:latin typeface="Verdana" pitchFamily="34" charset="0"/>
        </a:defRPr>
      </a:lvl4pPr>
      <a:lvl5pPr algn="l" rtl="0" eaLnBrk="0" fontAlgn="base" hangingPunct="0">
        <a:spcBef>
          <a:spcPct val="0"/>
        </a:spcBef>
        <a:spcAft>
          <a:spcPct val="0"/>
        </a:spcAft>
        <a:defRPr sz="3600" b="1">
          <a:solidFill>
            <a:srgbClr val="6594DA"/>
          </a:solidFill>
          <a:latin typeface="Verdana" pitchFamily="34" charset="0"/>
        </a:defRPr>
      </a:lvl5pPr>
      <a:lvl6pPr marL="457200" algn="l" rtl="0" fontAlgn="base">
        <a:spcBef>
          <a:spcPct val="0"/>
        </a:spcBef>
        <a:spcAft>
          <a:spcPct val="0"/>
        </a:spcAft>
        <a:defRPr sz="3600" b="1">
          <a:solidFill>
            <a:srgbClr val="6594DA"/>
          </a:solidFill>
          <a:latin typeface="Verdana" pitchFamily="34" charset="0"/>
        </a:defRPr>
      </a:lvl6pPr>
      <a:lvl7pPr marL="914400" algn="l" rtl="0" fontAlgn="base">
        <a:spcBef>
          <a:spcPct val="0"/>
        </a:spcBef>
        <a:spcAft>
          <a:spcPct val="0"/>
        </a:spcAft>
        <a:defRPr sz="3600" b="1">
          <a:solidFill>
            <a:srgbClr val="6594DA"/>
          </a:solidFill>
          <a:latin typeface="Verdana" pitchFamily="34" charset="0"/>
        </a:defRPr>
      </a:lvl7pPr>
      <a:lvl8pPr marL="1371600" algn="l" rtl="0" fontAlgn="base">
        <a:spcBef>
          <a:spcPct val="0"/>
        </a:spcBef>
        <a:spcAft>
          <a:spcPct val="0"/>
        </a:spcAft>
        <a:defRPr sz="3600" b="1">
          <a:solidFill>
            <a:srgbClr val="6594DA"/>
          </a:solidFill>
          <a:latin typeface="Verdana" pitchFamily="34" charset="0"/>
        </a:defRPr>
      </a:lvl8pPr>
      <a:lvl9pPr marL="1828800" algn="l" rtl="0" fontAlgn="base">
        <a:spcBef>
          <a:spcPct val="0"/>
        </a:spcBef>
        <a:spcAft>
          <a:spcPct val="0"/>
        </a:spcAft>
        <a:defRPr sz="3600" b="1">
          <a:solidFill>
            <a:srgbClr val="6594DA"/>
          </a:solidFill>
          <a:latin typeface="Verdana" pitchFamily="34" charset="0"/>
        </a:defRPr>
      </a:lvl9pPr>
      <a:extLst/>
    </p:titleStyle>
    <p:bodyStyle>
      <a:lvl1pPr marL="265113" indent="-265113" algn="l" rtl="0" eaLnBrk="0" fontAlgn="base" hangingPunct="0">
        <a:spcBef>
          <a:spcPts val="250"/>
        </a:spcBef>
        <a:spcAft>
          <a:spcPct val="0"/>
        </a:spcAft>
        <a:buClr>
          <a:schemeClr val="accent1"/>
        </a:buClr>
        <a:buSzPct val="80000"/>
        <a:buFont typeface="Wingdings 2" panose="05020102010507070707" pitchFamily="18" charset="2"/>
        <a:buChar char=""/>
        <a:defRPr sz="2800" kern="1200">
          <a:solidFill>
            <a:schemeClr val="tx1"/>
          </a:solidFill>
          <a:latin typeface="+mn-lt"/>
          <a:ea typeface="+mn-ea"/>
          <a:cs typeface="+mn-cs"/>
        </a:defRPr>
      </a:lvl1pPr>
      <a:lvl2pPr marL="547688" indent="-200025" algn="l" rtl="0" eaLnBrk="0" fontAlgn="base" hangingPunct="0">
        <a:spcBef>
          <a:spcPts val="250"/>
        </a:spcBef>
        <a:spcAft>
          <a:spcPct val="0"/>
        </a:spcAft>
        <a:buClr>
          <a:schemeClr val="accent1"/>
        </a:buClr>
        <a:buSzPct val="100000"/>
        <a:buFont typeface="Verdana" panose="020B0604030504040204" pitchFamily="34" charset="0"/>
        <a:buChar char="◦"/>
        <a:defRPr sz="2400" kern="1200">
          <a:solidFill>
            <a:schemeClr val="tx1"/>
          </a:solidFill>
          <a:latin typeface="+mn-lt"/>
          <a:ea typeface="+mn-ea"/>
          <a:cs typeface="+mn-cs"/>
        </a:defRPr>
      </a:lvl2pPr>
      <a:lvl3pPr marL="785813" indent="-182563" algn="l" rtl="0" eaLnBrk="0" fontAlgn="base" hangingPunct="0">
        <a:spcBef>
          <a:spcPts val="250"/>
        </a:spcBef>
        <a:spcAft>
          <a:spcPct val="0"/>
        </a:spcAft>
        <a:buClr>
          <a:srgbClr val="FF3D39"/>
        </a:buClr>
        <a:buSzPct val="100000"/>
        <a:buFont typeface="Wingdings 2" panose="05020102010507070707" pitchFamily="18" charset="2"/>
        <a:buChar char=""/>
        <a:defRPr sz="2200" kern="1200">
          <a:solidFill>
            <a:schemeClr val="tx1"/>
          </a:solidFill>
          <a:latin typeface="+mn-lt"/>
          <a:ea typeface="+mn-ea"/>
          <a:cs typeface="+mn-cs"/>
        </a:defRPr>
      </a:lvl3pPr>
      <a:lvl4pPr marL="1023938" indent="-182563" algn="l" rtl="0" eaLnBrk="0" fontAlgn="base" hangingPunct="0">
        <a:spcBef>
          <a:spcPts val="225"/>
        </a:spcBef>
        <a:spcAft>
          <a:spcPct val="0"/>
        </a:spcAft>
        <a:buClr>
          <a:srgbClr val="FF3D39"/>
        </a:buClr>
        <a:buSzPct val="112000"/>
        <a:buFont typeface="Verdana" panose="020B0604030504040204" pitchFamily="34" charset="0"/>
        <a:buChar char="◦"/>
        <a:defRPr sz="1900" kern="1200">
          <a:solidFill>
            <a:schemeClr val="tx1"/>
          </a:solidFill>
          <a:latin typeface="+mn-lt"/>
          <a:ea typeface="+mn-ea"/>
          <a:cs typeface="+mn-cs"/>
        </a:defRPr>
      </a:lvl4pPr>
      <a:lvl5pPr marL="1279525" indent="-182563" algn="l" rtl="0" eaLnBrk="0" fontAlgn="base" hangingPunct="0">
        <a:spcBef>
          <a:spcPts val="250"/>
        </a:spcBef>
        <a:spcAft>
          <a:spcPct val="0"/>
        </a:spcAft>
        <a:buClr>
          <a:srgbClr val="BEFF4B"/>
        </a:buClr>
        <a:buSzPct val="100000"/>
        <a:buFont typeface="Wingdings 2" panose="05020102010507070707" pitchFamily="18" charset="2"/>
        <a:buChar char=""/>
        <a:defRPr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elibrary.ru/"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izgotovleniepamyatnikov.ru/mogila/speranskiy/" TargetMode="External"/><Relationship Id="rId7" Type="http://schemas.openxmlformats.org/officeDocument/2006/relationships/hyperlink" Target="https://lekoboz.ru/svobodnoe-vremya/koleso-istorii/georgij-speranskij-doktor-chetyrekh-pokolenij-chast-1" TargetMode="External"/><Relationship Id="rId2" Type="http://schemas.openxmlformats.org/officeDocument/2006/relationships/hyperlink" Target="https://litresp.ru/chitat/ru/&#1054;/ovchinnikov-aleksej-a/glavnij-detskij-doktor-g-n-speranskomu-posvyaschaetsya" TargetMode="External"/><Relationship Id="rId1" Type="http://schemas.openxmlformats.org/officeDocument/2006/relationships/slideLayout" Target="../slideLayouts/slideLayout2.xml"/><Relationship Id="rId6" Type="http://schemas.openxmlformats.org/officeDocument/2006/relationships/hyperlink" Target="https://edu-pediatrics.com/" TargetMode="External"/><Relationship Id="rId5" Type="http://schemas.openxmlformats.org/officeDocument/2006/relationships/hyperlink" Target="https://&#1073;&#1084;&#1101;.&#1086;&#1088;&#1075;/index.php/&#1057;&#1055;&#1045;&#1056;&#1040;&#1053;&#1057;&#1050;&#1048;&#1049;_&#1043;&#1077;&#1086;&#1088;&#1075;&#1080;&#1081;&#1053;&#1077;&#1089;&#1090;&#1086;&#1088;&#1086;&#1074;&#1080;&#1095;" TargetMode="External"/><Relationship Id="rId4" Type="http://schemas.openxmlformats.org/officeDocument/2006/relationships/hyperlink" Target="https://iknigi.net/avtor-aleksey-ovchinnikov/112851-glavnyy-detskiy-doktor-g-n-speranskomu-posvyaschaetsya-aleksey-ovchinnikov/read/page-7.html"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161986809136316350.jpg">
            <a:extLst>
              <a:ext uri="{FF2B5EF4-FFF2-40B4-BE49-F238E27FC236}">
                <a16:creationId xmlns:a16="http://schemas.microsoft.com/office/drawing/2014/main" id="{3822FB48-8FE3-65AC-6358-58263FE85D04}"/>
              </a:ext>
            </a:extLst>
          </p:cNvPr>
          <p:cNvPicPr>
            <a:picLocks noChangeAspect="1" noChangeArrowheads="1"/>
          </p:cNvPicPr>
          <p:nvPr/>
        </p:nvPicPr>
        <p:blipFill>
          <a:blip r:embed="rId2" cstate="print">
            <a:duotone>
              <a:schemeClr val="accent3">
                <a:shade val="45000"/>
                <a:satMod val="135000"/>
              </a:schemeClr>
              <a:prstClr val="white"/>
            </a:duotone>
          </a:blip>
          <a:srcRect l="18758" r="17646"/>
          <a:stretch>
            <a:fillRect/>
          </a:stretch>
        </p:blipFill>
        <p:spPr bwMode="auto">
          <a:xfrm>
            <a:off x="0" y="0"/>
            <a:ext cx="9203659" cy="6859800"/>
          </a:xfrm>
          <a:prstGeom prst="rect">
            <a:avLst/>
          </a:prstGeom>
          <a:noFill/>
        </p:spPr>
      </p:pic>
      <p:sp>
        <p:nvSpPr>
          <p:cNvPr id="6147" name="Прямоугольник 4">
            <a:extLst>
              <a:ext uri="{FF2B5EF4-FFF2-40B4-BE49-F238E27FC236}">
                <a16:creationId xmlns:a16="http://schemas.microsoft.com/office/drawing/2014/main" id="{DC7EACB7-941F-EAD9-F47C-0FF9412C9F94}"/>
              </a:ext>
            </a:extLst>
          </p:cNvPr>
          <p:cNvSpPr>
            <a:spLocks noChangeArrowheads="1"/>
          </p:cNvSpPr>
          <p:nvPr/>
        </p:nvSpPr>
        <p:spPr bwMode="auto">
          <a:xfrm>
            <a:off x="360363" y="188913"/>
            <a:ext cx="842327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ru-RU" altLang="en-US">
                <a:latin typeface="Georgia" panose="02040502050405020303" pitchFamily="18" charset="0"/>
              </a:rPr>
              <a:t>Федеральное государственное бюджетное образовательное учреждение</a:t>
            </a:r>
            <a:endParaRPr lang="ru-RU" altLang="en-US" sz="800">
              <a:latin typeface="Georgia" panose="02040502050405020303" pitchFamily="18" charset="0"/>
            </a:endParaRPr>
          </a:p>
          <a:p>
            <a:pPr algn="ctr"/>
            <a:r>
              <a:rPr lang="ru-RU" altLang="en-US">
                <a:latin typeface="Georgia" panose="02040502050405020303" pitchFamily="18" charset="0"/>
              </a:rPr>
              <a:t>Высшего образования</a:t>
            </a:r>
            <a:endParaRPr lang="ru-RU" altLang="en-US" sz="800">
              <a:latin typeface="Georgia" panose="02040502050405020303" pitchFamily="18" charset="0"/>
            </a:endParaRPr>
          </a:p>
          <a:p>
            <a:pPr algn="ctr"/>
            <a:r>
              <a:rPr lang="ru-RU" altLang="en-US">
                <a:latin typeface="Georgia" panose="02040502050405020303" pitchFamily="18" charset="0"/>
              </a:rPr>
              <a:t>«Новосибирский государственный медицинский университет»</a:t>
            </a:r>
            <a:endParaRPr lang="ru-RU" altLang="en-US" sz="800">
              <a:latin typeface="Georgia" panose="02040502050405020303" pitchFamily="18" charset="0"/>
            </a:endParaRPr>
          </a:p>
          <a:p>
            <a:pPr algn="ctr"/>
            <a:r>
              <a:rPr lang="ru-RU" altLang="en-US">
                <a:latin typeface="Georgia" panose="02040502050405020303" pitchFamily="18" charset="0"/>
              </a:rPr>
              <a:t>Министерства здравоохранения Российской Федерации</a:t>
            </a:r>
            <a:endParaRPr lang="ru-RU" altLang="en-US" sz="800">
              <a:latin typeface="Georgia" panose="02040502050405020303" pitchFamily="18" charset="0"/>
            </a:endParaRPr>
          </a:p>
          <a:p>
            <a:pPr algn="ctr"/>
            <a:r>
              <a:rPr lang="ru-RU" altLang="en-US">
                <a:latin typeface="Georgia" panose="02040502050405020303" pitchFamily="18" charset="0"/>
              </a:rPr>
              <a:t>(ФГБОУ ВО НГМУ Минздрава России)</a:t>
            </a:r>
          </a:p>
          <a:p>
            <a:pPr algn="ctr"/>
            <a:r>
              <a:rPr lang="ru-RU" altLang="en-US">
                <a:latin typeface="Georgia" panose="02040502050405020303" pitchFamily="18" charset="0"/>
              </a:rPr>
              <a:t>Библиотека</a:t>
            </a:r>
          </a:p>
        </p:txBody>
      </p:sp>
      <p:sp>
        <p:nvSpPr>
          <p:cNvPr id="6148" name="TextBox 5">
            <a:extLst>
              <a:ext uri="{FF2B5EF4-FFF2-40B4-BE49-F238E27FC236}">
                <a16:creationId xmlns:a16="http://schemas.microsoft.com/office/drawing/2014/main" id="{4D34B6AC-BCB8-EE74-DAE2-F1C217F2E378}"/>
              </a:ext>
            </a:extLst>
          </p:cNvPr>
          <p:cNvSpPr txBox="1">
            <a:spLocks noChangeArrowheads="1"/>
          </p:cNvSpPr>
          <p:nvPr/>
        </p:nvSpPr>
        <p:spPr bwMode="auto">
          <a:xfrm>
            <a:off x="3532188" y="6165850"/>
            <a:ext cx="20812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a:latin typeface="Georgia" panose="02040502050405020303" pitchFamily="18" charset="0"/>
              </a:rPr>
              <a:t>Новосибирск, 2023</a:t>
            </a:r>
          </a:p>
        </p:txBody>
      </p:sp>
      <p:sp>
        <p:nvSpPr>
          <p:cNvPr id="7" name="Прямоугольник 6">
            <a:extLst>
              <a:ext uri="{FF2B5EF4-FFF2-40B4-BE49-F238E27FC236}">
                <a16:creationId xmlns:a16="http://schemas.microsoft.com/office/drawing/2014/main" id="{4B1B261D-9DF3-D2B2-638A-0FB7BB111CB3}"/>
              </a:ext>
            </a:extLst>
          </p:cNvPr>
          <p:cNvSpPr/>
          <p:nvPr/>
        </p:nvSpPr>
        <p:spPr>
          <a:xfrm>
            <a:off x="2051720" y="1916832"/>
            <a:ext cx="5040560" cy="2554545"/>
          </a:xfrm>
          <a:prstGeom prst="rect">
            <a:avLst/>
          </a:prstGeom>
          <a:noFill/>
        </p:spPr>
        <p:txBody>
          <a:bodyPr>
            <a:spAutoFit/>
          </a:bodyPr>
          <a:lstStyle/>
          <a:p>
            <a:pPr algn="ctr">
              <a:defRPr/>
            </a:pPr>
            <a:r>
              <a:rPr lang="ru-RU" sz="8000" b="1" dirty="0">
                <a:ln w="19050" cmpd="sng">
                  <a:solidFill>
                    <a:srgbClr val="FF0000"/>
                  </a:solidFill>
                  <a:prstDash val="solid"/>
                </a:ln>
                <a:solidFill>
                  <a:srgbClr val="0000FF"/>
                </a:solidFill>
                <a:latin typeface="Arial Black" pitchFamily="34" charset="0"/>
                <a:cs typeface="Arial" charset="0"/>
              </a:rPr>
              <a:t>Доктор жизнь</a:t>
            </a:r>
            <a:endParaRPr lang="ru-RU" sz="8000" b="1" dirty="0">
              <a:ln w="19050" cmpd="sng">
                <a:solidFill>
                  <a:srgbClr val="FF0000"/>
                </a:solidFill>
                <a:prstDash val="solid"/>
              </a:ln>
              <a:solidFill>
                <a:srgbClr val="0000FF"/>
              </a:solidFill>
              <a:latin typeface="Arial" charset="0"/>
              <a:cs typeface="Arial" charset="0"/>
            </a:endParaRPr>
          </a:p>
        </p:txBody>
      </p:sp>
      <p:sp>
        <p:nvSpPr>
          <p:cNvPr id="8" name="Прямоугольник 7">
            <a:extLst>
              <a:ext uri="{FF2B5EF4-FFF2-40B4-BE49-F238E27FC236}">
                <a16:creationId xmlns:a16="http://schemas.microsoft.com/office/drawing/2014/main" id="{1008B7AE-0C22-6454-B079-E84862FE31D6}"/>
              </a:ext>
            </a:extLst>
          </p:cNvPr>
          <p:cNvSpPr/>
          <p:nvPr/>
        </p:nvSpPr>
        <p:spPr>
          <a:xfrm>
            <a:off x="934007" y="4581128"/>
            <a:ext cx="7275986" cy="1311128"/>
          </a:xfrm>
          <a:prstGeom prst="rect">
            <a:avLst/>
          </a:prstGeom>
          <a:noFill/>
        </p:spPr>
        <p:txBody>
          <a:bodyPr>
            <a:spAutoFit/>
          </a:bodyPr>
          <a:lstStyle/>
          <a:p>
            <a:pPr algn="ctr" fontAlgn="auto">
              <a:lnSpc>
                <a:spcPct val="110000"/>
              </a:lnSpc>
              <a:spcAft>
                <a:spcPts val="0"/>
              </a:spcAft>
              <a:buFont typeface="Wingdings 2"/>
              <a:buNone/>
              <a:defRPr/>
            </a:pPr>
            <a:r>
              <a:rPr lang="ru-RU" sz="2400" b="1" cap="all" dirty="0">
                <a:ln w="3175" cmpd="sng">
                  <a:solidFill>
                    <a:schemeClr val="tx1"/>
                  </a:solidFill>
                  <a:prstDash val="solid"/>
                </a:ln>
                <a:solidFill>
                  <a:srgbClr val="3366FF"/>
                </a:solidFill>
                <a:effectLst>
                  <a:reflection blurRad="12700" stA="28000" endPos="45000" dist="1000" dir="5400000" sy="-100000" algn="bl" rotWithShape="0"/>
                </a:effectLst>
                <a:latin typeface="Arial Black" pitchFamily="34" charset="0"/>
                <a:cs typeface="Arial" charset="0"/>
              </a:rPr>
              <a:t>К 150-летию </a:t>
            </a:r>
          </a:p>
          <a:p>
            <a:pPr algn="ctr" fontAlgn="auto">
              <a:lnSpc>
                <a:spcPct val="110000"/>
              </a:lnSpc>
              <a:spcAft>
                <a:spcPts val="0"/>
              </a:spcAft>
              <a:buFont typeface="Wingdings 2"/>
              <a:buNone/>
              <a:defRPr/>
            </a:pPr>
            <a:r>
              <a:rPr lang="ru-RU" sz="2400" b="1" cap="all" dirty="0">
                <a:ln w="3175" cmpd="sng">
                  <a:solidFill>
                    <a:schemeClr val="tx1"/>
                  </a:solidFill>
                  <a:prstDash val="solid"/>
                </a:ln>
                <a:solidFill>
                  <a:srgbClr val="3366FF"/>
                </a:solidFill>
                <a:effectLst>
                  <a:reflection blurRad="12700" stA="28000" endPos="45000" dist="1000" dir="5400000" sy="-100000" algn="bl" rotWithShape="0"/>
                </a:effectLst>
                <a:latin typeface="Arial Black" pitchFamily="34" charset="0"/>
                <a:cs typeface="Arial" charset="0"/>
              </a:rPr>
              <a:t>со дня рождения </a:t>
            </a:r>
          </a:p>
          <a:p>
            <a:pPr algn="ctr" fontAlgn="auto">
              <a:lnSpc>
                <a:spcPct val="110000"/>
              </a:lnSpc>
              <a:spcAft>
                <a:spcPts val="0"/>
              </a:spcAft>
              <a:buFont typeface="Wingdings 2"/>
              <a:buNone/>
              <a:defRPr/>
            </a:pPr>
            <a:r>
              <a:rPr lang="ru-RU" sz="2400" b="1" cap="all" dirty="0">
                <a:ln w="3175" cmpd="sng">
                  <a:solidFill>
                    <a:schemeClr val="tx1"/>
                  </a:solidFill>
                  <a:prstDash val="solid"/>
                </a:ln>
                <a:solidFill>
                  <a:srgbClr val="3366FF"/>
                </a:solidFill>
                <a:effectLst>
                  <a:reflection blurRad="12700" stA="28000" endPos="45000" dist="1000" dir="5400000" sy="-100000" algn="bl" rotWithShape="0"/>
                </a:effectLst>
                <a:latin typeface="Arial Black" pitchFamily="34" charset="0"/>
                <a:cs typeface="Arial" charset="0"/>
              </a:rPr>
              <a:t>Сперанского Георгия </a:t>
            </a:r>
            <a:r>
              <a:rPr lang="ru-RU" sz="2400" b="1" cap="all" dirty="0" err="1">
                <a:ln w="3175" cmpd="sng">
                  <a:solidFill>
                    <a:schemeClr val="tx1"/>
                  </a:solidFill>
                  <a:prstDash val="solid"/>
                </a:ln>
                <a:solidFill>
                  <a:srgbClr val="3366FF"/>
                </a:solidFill>
                <a:effectLst>
                  <a:reflection blurRad="12700" stA="28000" endPos="45000" dist="1000" dir="5400000" sy="-100000" algn="bl" rotWithShape="0"/>
                </a:effectLst>
                <a:latin typeface="Arial Black" pitchFamily="34" charset="0"/>
                <a:cs typeface="Arial" charset="0"/>
              </a:rPr>
              <a:t>Несторовича</a:t>
            </a:r>
            <a:endParaRPr lang="ru-RU" sz="2400" b="1" cap="all" dirty="0">
              <a:ln w="3175" cmpd="sng">
                <a:solidFill>
                  <a:schemeClr val="tx1"/>
                </a:solidFill>
                <a:prstDash val="solid"/>
              </a:ln>
              <a:solidFill>
                <a:srgbClr val="3366FF"/>
              </a:solidFill>
              <a:effectLst>
                <a:reflection blurRad="12700" stA="28000" endPos="45000" dist="1000" dir="5400000" sy="-100000" algn="bl" rotWithShape="0"/>
              </a:effectLst>
              <a:latin typeface="Arial" charset="0"/>
              <a:cs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a:extLst>
              <a:ext uri="{FF2B5EF4-FFF2-40B4-BE49-F238E27FC236}">
                <a16:creationId xmlns:a16="http://schemas.microsoft.com/office/drawing/2014/main" id="{30732D3C-A05A-82CB-A2A2-7777D423E63C}"/>
              </a:ext>
            </a:extLst>
          </p:cNvPr>
          <p:cNvSpPr>
            <a:spLocks noGrp="1"/>
          </p:cNvSpPr>
          <p:nvPr>
            <p:ph idx="1"/>
          </p:nvPr>
        </p:nvSpPr>
        <p:spPr>
          <a:xfrm>
            <a:off x="3708400" y="908050"/>
            <a:ext cx="4879975" cy="4781550"/>
          </a:xfrm>
        </p:spPr>
        <p:txBody>
          <a:bodyPr>
            <a:normAutofit fontScale="92500" lnSpcReduction="10000"/>
          </a:bodyPr>
          <a:lstStyle/>
          <a:p>
            <a:pPr marL="274320" indent="-274320" algn="ctr" eaLnBrk="1" fontAlgn="auto" hangingPunct="1">
              <a:spcAft>
                <a:spcPts val="0"/>
              </a:spcAft>
              <a:buFont typeface="Wingdings 2"/>
              <a:buNone/>
              <a:defRPr/>
            </a:pPr>
            <a:r>
              <a:rPr lang="ru-RU" b="1" dirty="0"/>
              <a:t>    </a:t>
            </a:r>
            <a:r>
              <a:rPr lang="ru-RU" sz="2600" b="1" dirty="0"/>
              <a:t>Сперанский Георгий </a:t>
            </a:r>
            <a:r>
              <a:rPr lang="ru-RU" sz="2600" b="1" dirty="0" err="1"/>
              <a:t>Несторович</a:t>
            </a:r>
            <a:r>
              <a:rPr lang="ru-RU" sz="2600" dirty="0"/>
              <a:t> </a:t>
            </a:r>
          </a:p>
          <a:p>
            <a:pPr marL="274320" indent="-274320" algn="ctr" eaLnBrk="1" fontAlgn="auto" hangingPunct="1">
              <a:spcAft>
                <a:spcPts val="0"/>
              </a:spcAft>
              <a:buFont typeface="Wingdings 2"/>
              <a:buNone/>
              <a:defRPr/>
            </a:pPr>
            <a:r>
              <a:rPr lang="ru-RU" sz="2600" dirty="0"/>
              <a:t>   (1873—1969 гг.) — </a:t>
            </a:r>
          </a:p>
          <a:p>
            <a:pPr marL="274320" indent="-274320" algn="ctr" eaLnBrk="1" fontAlgn="auto" hangingPunct="1">
              <a:spcAft>
                <a:spcPts val="0"/>
              </a:spcAft>
              <a:buFont typeface="Wingdings 2"/>
              <a:buNone/>
              <a:defRPr/>
            </a:pPr>
            <a:r>
              <a:rPr lang="ru-RU" sz="2600" dirty="0"/>
              <a:t>советский педиатр, один из основоположников советской педиатрии, учёный, педагог, член-корреспондент АН СССР, академик АМН СССР, Герой Социалистического Труда, лауреат Ленинской премии, заслуженный деятель науки РСФСР.</a:t>
            </a:r>
          </a:p>
        </p:txBody>
      </p:sp>
      <p:pic>
        <p:nvPicPr>
          <p:cNvPr id="7171" name="Picture 2" descr="C:\Users\user\Desktop\FOTO-1-720x960-c-default.jpg">
            <a:extLst>
              <a:ext uri="{FF2B5EF4-FFF2-40B4-BE49-F238E27FC236}">
                <a16:creationId xmlns:a16="http://schemas.microsoft.com/office/drawing/2014/main" id="{895D2038-C511-6107-A7B4-B17E0743BD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341438"/>
            <a:ext cx="2970212" cy="3960812"/>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172" name="TextBox 3">
            <a:extLst>
              <a:ext uri="{FF2B5EF4-FFF2-40B4-BE49-F238E27FC236}">
                <a16:creationId xmlns:a16="http://schemas.microsoft.com/office/drawing/2014/main" id="{9FB817C0-10D9-30B2-26EB-B75217D88A6D}"/>
              </a:ext>
            </a:extLst>
          </p:cNvPr>
          <p:cNvSpPr txBox="1">
            <a:spLocks noChangeArrowheads="1"/>
          </p:cNvSpPr>
          <p:nvPr/>
        </p:nvSpPr>
        <p:spPr bwMode="auto">
          <a:xfrm>
            <a:off x="971550" y="5445125"/>
            <a:ext cx="25241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sz="1200"/>
              <a:t>Сперанский Георгий Несторович</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Содержимое 2">
            <a:extLst>
              <a:ext uri="{FF2B5EF4-FFF2-40B4-BE49-F238E27FC236}">
                <a16:creationId xmlns:a16="http://schemas.microsoft.com/office/drawing/2014/main" id="{832BC869-A98C-8CC2-8B5C-658D28231658}"/>
              </a:ext>
            </a:extLst>
          </p:cNvPr>
          <p:cNvSpPr>
            <a:spLocks noGrp="1"/>
          </p:cNvSpPr>
          <p:nvPr>
            <p:ph idx="1"/>
          </p:nvPr>
        </p:nvSpPr>
        <p:spPr>
          <a:xfrm>
            <a:off x="179388" y="404813"/>
            <a:ext cx="5113337" cy="3024187"/>
          </a:xfrm>
        </p:spPr>
        <p:txBody>
          <a:bodyPr/>
          <a:lstStyle/>
          <a:p>
            <a:pPr algn="ctr" eaLnBrk="1" hangingPunct="1">
              <a:buFont typeface="Wingdings 2" panose="05020102010507070707" pitchFamily="18" charset="2"/>
              <a:buNone/>
            </a:pPr>
            <a:r>
              <a:rPr lang="ru-RU" altLang="en-US" sz="2400"/>
              <a:t>Георгий Нестерович родился 7(19) февраля 1873 года. Отец – Нестор Михайлович, был военным врачом. Раннее детство Георгия прошло в городе Тверь, где он проучился до третьего</a:t>
            </a:r>
          </a:p>
        </p:txBody>
      </p:sp>
      <p:pic>
        <p:nvPicPr>
          <p:cNvPr id="8195" name="Picture 4" descr="C:\Users\user\Desktop\243523524556.jpg">
            <a:extLst>
              <a:ext uri="{FF2B5EF4-FFF2-40B4-BE49-F238E27FC236}">
                <a16:creationId xmlns:a16="http://schemas.microsoft.com/office/drawing/2014/main" id="{D7B1FD19-9984-A979-C03F-790DF2B446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163" y="836613"/>
            <a:ext cx="3168650" cy="4010025"/>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196" name="TextBox 5">
            <a:extLst>
              <a:ext uri="{FF2B5EF4-FFF2-40B4-BE49-F238E27FC236}">
                <a16:creationId xmlns:a16="http://schemas.microsoft.com/office/drawing/2014/main" id="{20E5A00F-3C08-4C74-56BC-AE6B1E7D18A5}"/>
              </a:ext>
            </a:extLst>
          </p:cNvPr>
          <p:cNvSpPr txBox="1">
            <a:spLocks noChangeArrowheads="1"/>
          </p:cNvSpPr>
          <p:nvPr/>
        </p:nvSpPr>
        <p:spPr bwMode="auto">
          <a:xfrm>
            <a:off x="5219700" y="4941888"/>
            <a:ext cx="352901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en-US" sz="1200"/>
              <a:t>Мать, Александра Егоровна, с сыновьями: </a:t>
            </a:r>
          </a:p>
          <a:p>
            <a:pPr algn="ctr" eaLnBrk="1" hangingPunct="1"/>
            <a:r>
              <a:rPr lang="ru-RU" altLang="en-US" sz="1200"/>
              <a:t>Михаилом (стоит), Николаем (сидит справа) и </a:t>
            </a:r>
          </a:p>
          <a:p>
            <a:pPr algn="ctr" eaLnBrk="1" hangingPunct="1"/>
            <a:r>
              <a:rPr lang="ru-RU" altLang="en-US" sz="1200"/>
              <a:t>Георгием (сидит внизу).</a:t>
            </a:r>
          </a:p>
          <a:p>
            <a:pPr algn="ctr" eaLnBrk="1" hangingPunct="1"/>
            <a:r>
              <a:rPr lang="ru-RU" altLang="en-US" sz="1200"/>
              <a:t> Июль 1877 г.</a:t>
            </a:r>
          </a:p>
        </p:txBody>
      </p:sp>
      <p:pic>
        <p:nvPicPr>
          <p:cNvPr id="8197" name="Picture 5" descr="C:\Users\user\Desktop\foto-4-1.jpg">
            <a:extLst>
              <a:ext uri="{FF2B5EF4-FFF2-40B4-BE49-F238E27FC236}">
                <a16:creationId xmlns:a16="http://schemas.microsoft.com/office/drawing/2014/main" id="{033AACD4-34B5-D865-D047-C67583956C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3068638"/>
            <a:ext cx="2108200" cy="2686050"/>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198" name="TextBox 5">
            <a:extLst>
              <a:ext uri="{FF2B5EF4-FFF2-40B4-BE49-F238E27FC236}">
                <a16:creationId xmlns:a16="http://schemas.microsoft.com/office/drawing/2014/main" id="{B831A5AD-2D62-4770-2443-67384A9E60BF}"/>
              </a:ext>
            </a:extLst>
          </p:cNvPr>
          <p:cNvSpPr txBox="1">
            <a:spLocks noChangeArrowheads="1"/>
          </p:cNvSpPr>
          <p:nvPr/>
        </p:nvSpPr>
        <p:spPr bwMode="auto">
          <a:xfrm>
            <a:off x="827088" y="5876925"/>
            <a:ext cx="1625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en-US" sz="1200"/>
              <a:t>Нестор Михайлович</a:t>
            </a:r>
          </a:p>
          <a:p>
            <a:pPr algn="ctr" eaLnBrk="1" hangingPunct="1"/>
            <a:r>
              <a:rPr lang="ru-RU" altLang="en-US" sz="1200"/>
              <a:t>Сперанский</a:t>
            </a:r>
          </a:p>
        </p:txBody>
      </p:sp>
      <p:sp>
        <p:nvSpPr>
          <p:cNvPr id="7" name="TextBox 6">
            <a:extLst>
              <a:ext uri="{FF2B5EF4-FFF2-40B4-BE49-F238E27FC236}">
                <a16:creationId xmlns:a16="http://schemas.microsoft.com/office/drawing/2014/main" id="{3D36F6B2-22E2-2358-58B9-7E9A815B0D8A}"/>
              </a:ext>
            </a:extLst>
          </p:cNvPr>
          <p:cNvSpPr txBox="1"/>
          <p:nvPr/>
        </p:nvSpPr>
        <p:spPr>
          <a:xfrm>
            <a:off x="2700338" y="2997200"/>
            <a:ext cx="2735262" cy="3046413"/>
          </a:xfrm>
          <a:prstGeom prst="rect">
            <a:avLst/>
          </a:prstGeom>
          <a:noFill/>
        </p:spPr>
        <p:txBody>
          <a:bodyPr>
            <a:spAutoFit/>
          </a:bodyPr>
          <a:lstStyle/>
          <a:p>
            <a:pPr algn="ctr">
              <a:defRPr/>
            </a:pPr>
            <a:r>
              <a:rPr lang="ru-RU" sz="2400" dirty="0">
                <a:latin typeface="+mn-lt"/>
                <a:cs typeface="Arial" charset="0"/>
              </a:rPr>
              <a:t>класса, а в 1885 году (после перевода отца) </a:t>
            </a:r>
          </a:p>
          <a:p>
            <a:pPr algn="ctr">
              <a:defRPr/>
            </a:pPr>
            <a:r>
              <a:rPr lang="ru-RU" sz="2400" dirty="0">
                <a:latin typeface="+mn-lt"/>
                <a:cs typeface="Arial" charset="0"/>
              </a:rPr>
              <a:t>продолжил обучение в </a:t>
            </a:r>
          </a:p>
          <a:p>
            <a:pPr algn="ctr">
              <a:defRPr/>
            </a:pPr>
            <a:r>
              <a:rPr lang="ru-RU" sz="2400" dirty="0">
                <a:latin typeface="+mn-lt"/>
                <a:cs typeface="Arial" charset="0"/>
              </a:rPr>
              <a:t>гимназии </a:t>
            </a:r>
          </a:p>
          <a:p>
            <a:pPr algn="ctr">
              <a:defRPr/>
            </a:pPr>
            <a:r>
              <a:rPr lang="ru-RU" sz="2400" dirty="0">
                <a:latin typeface="+mn-lt"/>
                <a:cs typeface="Arial" charset="0"/>
              </a:rPr>
              <a:t>в Москве.</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Содержимое 2">
            <a:extLst>
              <a:ext uri="{FF2B5EF4-FFF2-40B4-BE49-F238E27FC236}">
                <a16:creationId xmlns:a16="http://schemas.microsoft.com/office/drawing/2014/main" id="{8AE5279D-B551-041F-2746-5BB21452DEC8}"/>
              </a:ext>
            </a:extLst>
          </p:cNvPr>
          <p:cNvSpPr>
            <a:spLocks noGrp="1"/>
          </p:cNvSpPr>
          <p:nvPr>
            <p:ph idx="1"/>
          </p:nvPr>
        </p:nvSpPr>
        <p:spPr>
          <a:xfrm>
            <a:off x="3203575" y="549275"/>
            <a:ext cx="5530850" cy="5688013"/>
          </a:xfrm>
        </p:spPr>
        <p:txBody>
          <a:bodyPr/>
          <a:lstStyle/>
          <a:p>
            <a:pPr algn="ctr" eaLnBrk="1" hangingPunct="1">
              <a:buFont typeface="Wingdings 2" panose="05020102010507070707" pitchFamily="18" charset="2"/>
              <a:buNone/>
            </a:pPr>
            <a:r>
              <a:rPr lang="ru-RU" altLang="en-US" sz="2400"/>
              <a:t> После окончания гимназии перед Георгием встал выбор – поступить в Московский университет на медицинский факультет или математический (так как увлекался математикой в гимназии). Благодаря влиянию своих друзей, Николая и Всеволода Филатовых (сыновей известного детского врача Нила Федоровича Филатова), Георгий Сперанский выбрал медицинский факультет.</a:t>
            </a:r>
          </a:p>
          <a:p>
            <a:pPr eaLnBrk="1" hangingPunct="1"/>
            <a:endParaRPr lang="ru-RU" altLang="en-US"/>
          </a:p>
        </p:txBody>
      </p:sp>
      <p:pic>
        <p:nvPicPr>
          <p:cNvPr id="9219" name="Picture 4" descr="C:\Users\user\Desktop\246523456234.jpg">
            <a:extLst>
              <a:ext uri="{FF2B5EF4-FFF2-40B4-BE49-F238E27FC236}">
                <a16:creationId xmlns:a16="http://schemas.microsoft.com/office/drawing/2014/main" id="{E3C4235E-7793-62E1-FC1A-EABBE51737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564" r="4399" b="6470"/>
          <a:stretch>
            <a:fillRect/>
          </a:stretch>
        </p:blipFill>
        <p:spPr bwMode="auto">
          <a:xfrm>
            <a:off x="611188" y="1052513"/>
            <a:ext cx="2879725" cy="3744912"/>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220" name="TextBox 4">
            <a:extLst>
              <a:ext uri="{FF2B5EF4-FFF2-40B4-BE49-F238E27FC236}">
                <a16:creationId xmlns:a16="http://schemas.microsoft.com/office/drawing/2014/main" id="{751CFB81-5758-DD82-33CC-60AD6556DD44}"/>
              </a:ext>
            </a:extLst>
          </p:cNvPr>
          <p:cNvSpPr txBox="1">
            <a:spLocks noChangeArrowheads="1"/>
          </p:cNvSpPr>
          <p:nvPr/>
        </p:nvSpPr>
        <p:spPr bwMode="auto">
          <a:xfrm>
            <a:off x="827088" y="4941888"/>
            <a:ext cx="24018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en-US" sz="1200"/>
              <a:t>Георгий Сперанский – студент </a:t>
            </a:r>
          </a:p>
          <a:p>
            <a:pPr algn="ctr" eaLnBrk="1" hangingPunct="1"/>
            <a:r>
              <a:rPr lang="ru-RU" altLang="en-US" sz="1200"/>
              <a:t>Московского университета </a:t>
            </a:r>
          </a:p>
          <a:p>
            <a:pPr algn="ctr" eaLnBrk="1" hangingPunct="1"/>
            <a:r>
              <a:rPr lang="ru-RU" altLang="en-US" sz="1200"/>
              <a:t>медицинского факультета</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Содержимое 2">
            <a:extLst>
              <a:ext uri="{FF2B5EF4-FFF2-40B4-BE49-F238E27FC236}">
                <a16:creationId xmlns:a16="http://schemas.microsoft.com/office/drawing/2014/main" id="{527E7434-C5C9-3966-AF40-4DD6B0B2B41D}"/>
              </a:ext>
            </a:extLst>
          </p:cNvPr>
          <p:cNvSpPr>
            <a:spLocks noGrp="1"/>
          </p:cNvSpPr>
          <p:nvPr>
            <p:ph idx="1"/>
          </p:nvPr>
        </p:nvSpPr>
        <p:spPr>
          <a:xfrm>
            <a:off x="2555875" y="530225"/>
            <a:ext cx="6130925" cy="5707063"/>
          </a:xfrm>
        </p:spPr>
        <p:txBody>
          <a:bodyPr/>
          <a:lstStyle/>
          <a:p>
            <a:pPr algn="ctr">
              <a:buFont typeface="Wingdings 2" panose="05020102010507070707" pitchFamily="18" charset="2"/>
              <a:buNone/>
            </a:pPr>
            <a:r>
              <a:rPr lang="ru-RU" altLang="en-US" sz="2400"/>
              <a:t>Георгий Несторович начал свою учёбу в Московском университете, когда на медицинском факультете на кафедрах преподавали выдающиеся профессора: </a:t>
            </a:r>
          </a:p>
          <a:p>
            <a:pPr algn="ctr">
              <a:buFont typeface="Wingdings 2" panose="05020102010507070707" pitchFamily="18" charset="2"/>
              <a:buNone/>
            </a:pPr>
            <a:r>
              <a:rPr lang="ru-RU" altLang="en-US" sz="2400"/>
              <a:t>А. А. Остроумов, Н. Ф. Филатов, </a:t>
            </a:r>
          </a:p>
          <a:p>
            <a:pPr algn="ctr">
              <a:buFont typeface="Wingdings 2" panose="05020102010507070707" pitchFamily="18" charset="2"/>
              <a:buNone/>
            </a:pPr>
            <a:r>
              <a:rPr lang="ru-RU" altLang="en-US" sz="2400"/>
              <a:t>Г. А. Захарьин, С. С. Корсаков, </a:t>
            </a:r>
          </a:p>
          <a:p>
            <a:pPr algn="ctr">
              <a:buFont typeface="Wingdings 2" panose="05020102010507070707" pitchFamily="18" charset="2"/>
              <a:buNone/>
            </a:pPr>
            <a:r>
              <a:rPr lang="ru-RU" altLang="en-US" sz="2400"/>
              <a:t>А. А. Бобров, И. М. Сеченов, </a:t>
            </a:r>
          </a:p>
          <a:p>
            <a:pPr algn="ctr">
              <a:buFont typeface="Wingdings 2" panose="05020102010507070707" pitchFamily="18" charset="2"/>
              <a:buNone/>
            </a:pPr>
            <a:r>
              <a:rPr lang="ru-RU" altLang="en-US" sz="2400"/>
              <a:t>В. Ф. Снегирёв, А. Я Кожевников. Любимыми предметами для Сперанского Г. Н. стали: детские болезни (профессор </a:t>
            </a:r>
          </a:p>
          <a:p>
            <a:pPr algn="ctr">
              <a:buFont typeface="Wingdings 2" panose="05020102010507070707" pitchFamily="18" charset="2"/>
              <a:buNone/>
            </a:pPr>
            <a:r>
              <a:rPr lang="ru-RU" altLang="en-US" sz="2400"/>
              <a:t>Н. Ф. Филатов) и нервные болезни </a:t>
            </a:r>
          </a:p>
          <a:p>
            <a:pPr algn="ctr">
              <a:buFont typeface="Wingdings 2" panose="05020102010507070707" pitchFamily="18" charset="2"/>
              <a:buNone/>
            </a:pPr>
            <a:r>
              <a:rPr lang="ru-RU" altLang="en-US" sz="2400"/>
              <a:t>(профессор С. С. Корсаков). </a:t>
            </a:r>
          </a:p>
        </p:txBody>
      </p:sp>
      <p:pic>
        <p:nvPicPr>
          <p:cNvPr id="10243" name="Picture 2" descr="C:\Users\user\Desktop\Sergeí_S._Korsakov.jpg">
            <a:extLst>
              <a:ext uri="{FF2B5EF4-FFF2-40B4-BE49-F238E27FC236}">
                <a16:creationId xmlns:a16="http://schemas.microsoft.com/office/drawing/2014/main" id="{9934F499-E5C9-88B0-69DF-FBCF5E52BCCE}"/>
              </a:ext>
            </a:extLst>
          </p:cNvPr>
          <p:cNvPicPr>
            <a:picLocks noChangeAspect="1" noChangeArrowheads="1"/>
          </p:cNvPicPr>
          <p:nvPr/>
        </p:nvPicPr>
        <p:blipFill>
          <a:blip r:embed="rId2">
            <a:lum bright="-10000" contrast="10000"/>
            <a:extLst>
              <a:ext uri="{28A0092B-C50C-407E-A947-70E740481C1C}">
                <a14:useLocalDpi xmlns:a14="http://schemas.microsoft.com/office/drawing/2010/main" val="0"/>
              </a:ext>
            </a:extLst>
          </a:blip>
          <a:srcRect/>
          <a:stretch>
            <a:fillRect/>
          </a:stretch>
        </p:blipFill>
        <p:spPr bwMode="auto">
          <a:xfrm>
            <a:off x="611188" y="1484313"/>
            <a:ext cx="2160587" cy="3379787"/>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244" name="TextBox 4">
            <a:extLst>
              <a:ext uri="{FF2B5EF4-FFF2-40B4-BE49-F238E27FC236}">
                <a16:creationId xmlns:a16="http://schemas.microsoft.com/office/drawing/2014/main" id="{532E7C62-2D5C-70E5-9227-4154238D37E7}"/>
              </a:ext>
            </a:extLst>
          </p:cNvPr>
          <p:cNvSpPr txBox="1">
            <a:spLocks noChangeArrowheads="1"/>
          </p:cNvSpPr>
          <p:nvPr/>
        </p:nvSpPr>
        <p:spPr bwMode="auto">
          <a:xfrm>
            <a:off x="827088" y="5084763"/>
            <a:ext cx="17033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en-US" sz="1200"/>
              <a:t>Профессор Корсаков</a:t>
            </a:r>
          </a:p>
          <a:p>
            <a:pPr algn="ctr" eaLnBrk="1" hangingPunct="1"/>
            <a:r>
              <a:rPr lang="ru-RU" altLang="en-US" sz="1200"/>
              <a:t>Сергей Сергеевич</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Содержимое 2">
            <a:extLst>
              <a:ext uri="{FF2B5EF4-FFF2-40B4-BE49-F238E27FC236}">
                <a16:creationId xmlns:a16="http://schemas.microsoft.com/office/drawing/2014/main" id="{6FD2DCD7-3301-2446-A27A-9D87A5F078B1}"/>
              </a:ext>
            </a:extLst>
          </p:cNvPr>
          <p:cNvSpPr>
            <a:spLocks noGrp="1"/>
          </p:cNvSpPr>
          <p:nvPr>
            <p:ph idx="1"/>
          </p:nvPr>
        </p:nvSpPr>
        <p:spPr>
          <a:xfrm>
            <a:off x="179388" y="549275"/>
            <a:ext cx="5905500" cy="5614988"/>
          </a:xfrm>
        </p:spPr>
        <p:txBody>
          <a:bodyPr/>
          <a:lstStyle/>
          <a:p>
            <a:pPr algn="ctr" eaLnBrk="1" hangingPunct="1">
              <a:lnSpc>
                <a:spcPct val="120000"/>
              </a:lnSpc>
              <a:buFont typeface="Wingdings 2" panose="05020102010507070707" pitchFamily="18" charset="2"/>
              <a:buNone/>
            </a:pPr>
            <a:r>
              <a:rPr lang="ru-RU" altLang="en-US" sz="2400"/>
              <a:t>В 1898 году Сперанский Г. Н. окончил университет и поступил ординатором в клинику детских болезней на базе детской Хлудовской больницы.</a:t>
            </a:r>
          </a:p>
          <a:p>
            <a:pPr algn="ctr" eaLnBrk="1" hangingPunct="1">
              <a:lnSpc>
                <a:spcPct val="120000"/>
              </a:lnSpc>
              <a:buFont typeface="Wingdings 2" panose="05020102010507070707" pitchFamily="18" charset="2"/>
              <a:buNone/>
            </a:pPr>
            <a:r>
              <a:rPr lang="ru-RU" altLang="en-US" sz="2400"/>
              <a:t>Возглавлял больницу основоположник клинической педиатрии, профессор Нил Федорович Филатов. Его влияние сказалось не только на жизни, но и на всей научной деятельности Сперанского Георгия Несторовича.</a:t>
            </a:r>
            <a:endParaRPr lang="ru-RU" altLang="en-US"/>
          </a:p>
        </p:txBody>
      </p:sp>
      <p:pic>
        <p:nvPicPr>
          <p:cNvPr id="11267" name="Picture 2" descr="C:\Users\user\Desktop\3114259.jpg">
            <a:extLst>
              <a:ext uri="{FF2B5EF4-FFF2-40B4-BE49-F238E27FC236}">
                <a16:creationId xmlns:a16="http://schemas.microsoft.com/office/drawing/2014/main" id="{315EC318-B5F9-B3B8-6CD8-4692DFC5F5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325" y="1341438"/>
            <a:ext cx="2376488" cy="3692525"/>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68" name="TextBox 4">
            <a:extLst>
              <a:ext uri="{FF2B5EF4-FFF2-40B4-BE49-F238E27FC236}">
                <a16:creationId xmlns:a16="http://schemas.microsoft.com/office/drawing/2014/main" id="{9D794745-4D77-4786-4A13-B943012719F6}"/>
              </a:ext>
            </a:extLst>
          </p:cNvPr>
          <p:cNvSpPr txBox="1">
            <a:spLocks noChangeArrowheads="1"/>
          </p:cNvSpPr>
          <p:nvPr/>
        </p:nvSpPr>
        <p:spPr bwMode="auto">
          <a:xfrm>
            <a:off x="6372225" y="5157788"/>
            <a:ext cx="20034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en-US" sz="1200"/>
              <a:t>Профессор  </a:t>
            </a:r>
          </a:p>
          <a:p>
            <a:pPr algn="ctr" eaLnBrk="1" hangingPunct="1"/>
            <a:r>
              <a:rPr lang="ru-RU" altLang="en-US" sz="1200"/>
              <a:t>Филатов Нил Федорович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Содержимое 2">
            <a:extLst>
              <a:ext uri="{FF2B5EF4-FFF2-40B4-BE49-F238E27FC236}">
                <a16:creationId xmlns:a16="http://schemas.microsoft.com/office/drawing/2014/main" id="{89CC62C0-C658-F7A0-4449-B88C3470BE5B}"/>
              </a:ext>
            </a:extLst>
          </p:cNvPr>
          <p:cNvSpPr>
            <a:spLocks noGrp="1"/>
          </p:cNvSpPr>
          <p:nvPr>
            <p:ph idx="1"/>
          </p:nvPr>
        </p:nvSpPr>
        <p:spPr>
          <a:xfrm>
            <a:off x="3419475" y="765175"/>
            <a:ext cx="5338763" cy="4841875"/>
          </a:xfrm>
        </p:spPr>
        <p:txBody>
          <a:bodyPr/>
          <a:lstStyle/>
          <a:p>
            <a:pPr algn="ctr" eaLnBrk="1" hangingPunct="1">
              <a:buFont typeface="Wingdings 2" panose="05020102010507070707" pitchFamily="18" charset="2"/>
              <a:buNone/>
            </a:pPr>
            <a:r>
              <a:rPr lang="ru-RU" altLang="en-US" sz="2400"/>
              <a:t>Знакомство с семьей Филатовых определило не только выбор профессии, </a:t>
            </a:r>
          </a:p>
          <a:p>
            <a:pPr algn="ctr" eaLnBrk="1" hangingPunct="1">
              <a:buFont typeface="Wingdings 2" panose="05020102010507070707" pitchFamily="18" charset="2"/>
              <a:buNone/>
            </a:pPr>
            <a:r>
              <a:rPr lang="ru-RU" altLang="en-US" sz="2400"/>
              <a:t>но и дальнейшую судьбу Георгия Сперанского. В их доме он познакомился со своей будущей женой — племянницей Нила Федоровича — Елизаветой Петровной Филатовой. В 1898 году они поженились и прожили вместе 60 лет. </a:t>
            </a:r>
          </a:p>
        </p:txBody>
      </p:sp>
      <p:pic>
        <p:nvPicPr>
          <p:cNvPr id="12291" name="Picture 4" descr="C:\Users\user\Desktop\11119429809__42.jpg">
            <a:extLst>
              <a:ext uri="{FF2B5EF4-FFF2-40B4-BE49-F238E27FC236}">
                <a16:creationId xmlns:a16="http://schemas.microsoft.com/office/drawing/2014/main" id="{F9272E54-C097-6F57-D4F7-FBAC74D51D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981075"/>
            <a:ext cx="3143250" cy="3981450"/>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2292" name="TextBox 4">
            <a:extLst>
              <a:ext uri="{FF2B5EF4-FFF2-40B4-BE49-F238E27FC236}">
                <a16:creationId xmlns:a16="http://schemas.microsoft.com/office/drawing/2014/main" id="{5A5C71F7-C228-3DD2-FB91-D2C3BE084791}"/>
              </a:ext>
            </a:extLst>
          </p:cNvPr>
          <p:cNvSpPr txBox="1">
            <a:spLocks noChangeArrowheads="1"/>
          </p:cNvSpPr>
          <p:nvPr/>
        </p:nvSpPr>
        <p:spPr bwMode="auto">
          <a:xfrm>
            <a:off x="1258888" y="5013325"/>
            <a:ext cx="19177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en-US" sz="1200"/>
              <a:t>Сперанская (Филатова) </a:t>
            </a:r>
          </a:p>
          <a:p>
            <a:pPr algn="ctr" eaLnBrk="1" hangingPunct="1"/>
            <a:r>
              <a:rPr lang="ru-RU" altLang="en-US" sz="1200"/>
              <a:t> Елизавета Петровна</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Содержимое 2">
            <a:extLst>
              <a:ext uri="{FF2B5EF4-FFF2-40B4-BE49-F238E27FC236}">
                <a16:creationId xmlns:a16="http://schemas.microsoft.com/office/drawing/2014/main" id="{10DD9593-7A77-178E-2CD8-F7114C52857B}"/>
              </a:ext>
            </a:extLst>
          </p:cNvPr>
          <p:cNvSpPr>
            <a:spLocks noGrp="1"/>
          </p:cNvSpPr>
          <p:nvPr>
            <p:ph idx="1"/>
          </p:nvPr>
        </p:nvSpPr>
        <p:spPr>
          <a:xfrm>
            <a:off x="179388" y="476250"/>
            <a:ext cx="8496300" cy="2089150"/>
          </a:xfrm>
        </p:spPr>
        <p:txBody>
          <a:bodyPr/>
          <a:lstStyle/>
          <a:p>
            <a:pPr algn="ctr" eaLnBrk="1" hangingPunct="1">
              <a:buFont typeface="Wingdings 2" panose="05020102010507070707" pitchFamily="18" charset="2"/>
              <a:buNone/>
            </a:pPr>
            <a:r>
              <a:rPr lang="ru-RU" altLang="en-US" sz="2400"/>
              <a:t>После окончания ординатуры, Сперанский Г. Н., был оставлен сверхштатным ассистентом в детской клинике Императорского Московского университета, без жалования. Чтобы содержать семью, он работал школьным врачом в Александро-Мариинском институте благородных девиц на Пречистенке и занимался частной практикой.</a:t>
            </a:r>
          </a:p>
        </p:txBody>
      </p:sp>
      <p:pic>
        <p:nvPicPr>
          <p:cNvPr id="13315" name="Picture 3" descr="C:\Users\user\Desktop\Девичье Поле. ДЕТСКАЯ ХЛУДОВСКАЯ БОЛЬНИЦА1900.jpg">
            <a:extLst>
              <a:ext uri="{FF2B5EF4-FFF2-40B4-BE49-F238E27FC236}">
                <a16:creationId xmlns:a16="http://schemas.microsoft.com/office/drawing/2014/main" id="{11770B80-C806-9605-CFBE-7701AB7F4C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2684" b="3577"/>
          <a:stretch>
            <a:fillRect/>
          </a:stretch>
        </p:blipFill>
        <p:spPr bwMode="auto">
          <a:xfrm>
            <a:off x="2259013" y="3716338"/>
            <a:ext cx="4625975" cy="1873250"/>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3316" name="Прямоугольник 3">
            <a:extLst>
              <a:ext uri="{FF2B5EF4-FFF2-40B4-BE49-F238E27FC236}">
                <a16:creationId xmlns:a16="http://schemas.microsoft.com/office/drawing/2014/main" id="{B0864C50-9C45-346A-9073-B26952F270CB}"/>
              </a:ext>
            </a:extLst>
          </p:cNvPr>
          <p:cNvSpPr>
            <a:spLocks noChangeArrowheads="1"/>
          </p:cNvSpPr>
          <p:nvPr/>
        </p:nvSpPr>
        <p:spPr bwMode="auto">
          <a:xfrm>
            <a:off x="2268538" y="5732463"/>
            <a:ext cx="4572000"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en-US" sz="1200"/>
              <a:t>Клиника детских болезней Московского Университета (бывшая Хлудовская детская больница),1900 год</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Содержимое 2">
            <a:extLst>
              <a:ext uri="{FF2B5EF4-FFF2-40B4-BE49-F238E27FC236}">
                <a16:creationId xmlns:a16="http://schemas.microsoft.com/office/drawing/2014/main" id="{0BAB2F30-80BF-89C4-FD9B-D71FE099A0A3}"/>
              </a:ext>
            </a:extLst>
          </p:cNvPr>
          <p:cNvSpPr>
            <a:spLocks noGrp="1"/>
          </p:cNvSpPr>
          <p:nvPr>
            <p:ph idx="1"/>
          </p:nvPr>
        </p:nvSpPr>
        <p:spPr>
          <a:xfrm>
            <a:off x="179388" y="692150"/>
            <a:ext cx="8507412" cy="4537075"/>
          </a:xfrm>
        </p:spPr>
        <p:txBody>
          <a:bodyPr/>
          <a:lstStyle/>
          <a:p>
            <a:pPr algn="ctr" eaLnBrk="1" hangingPunct="1">
              <a:buFont typeface="Wingdings 2" panose="05020102010507070707" pitchFamily="18" charset="2"/>
              <a:buNone/>
            </a:pPr>
            <a:r>
              <a:rPr lang="ru-RU" altLang="en-US" sz="2400"/>
              <a:t> В 1904 году, скопив денег, </a:t>
            </a:r>
          </a:p>
          <a:p>
            <a:pPr algn="ctr" eaLnBrk="1" hangingPunct="1">
              <a:buFont typeface="Wingdings 2" panose="05020102010507070707" pitchFamily="18" charset="2"/>
              <a:buNone/>
            </a:pPr>
            <a:r>
              <a:rPr lang="ru-RU" altLang="en-US" sz="2400"/>
              <a:t>Сперанский Г. Н. отправляется за границу: в Берлине он слушает лекции известного немецкого педиатра Иоганна Отто Леонхарда Хойбнера (Heubner), знакомится с работой детских клиник Вены и Будапешта. </a:t>
            </a:r>
          </a:p>
          <a:p>
            <a:pPr algn="ctr" eaLnBrk="1" hangingPunct="1">
              <a:buFont typeface="Wingdings 2" panose="05020102010507070707" pitchFamily="18" charset="2"/>
              <a:buNone/>
            </a:pPr>
            <a:r>
              <a:rPr lang="ru-RU" altLang="en-US" sz="2400"/>
              <a:t>По возвращении домой Георгий Несторович принимает решение, что будет оказывать помощь самым сложным пациентам – новорожденным и детям раннего детского возраста.</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a:extLst>
              <a:ext uri="{FF2B5EF4-FFF2-40B4-BE49-F238E27FC236}">
                <a16:creationId xmlns:a16="http://schemas.microsoft.com/office/drawing/2014/main" id="{D38A3542-9A32-C689-C732-5CB313979B79}"/>
              </a:ext>
            </a:extLst>
          </p:cNvPr>
          <p:cNvSpPr>
            <a:spLocks noGrp="1"/>
          </p:cNvSpPr>
          <p:nvPr>
            <p:ph idx="1"/>
          </p:nvPr>
        </p:nvSpPr>
        <p:spPr>
          <a:xfrm>
            <a:off x="250825" y="530225"/>
            <a:ext cx="8435975" cy="3186113"/>
          </a:xfrm>
        </p:spPr>
        <p:txBody>
          <a:bodyPr/>
          <a:lstStyle/>
          <a:p>
            <a:pPr algn="ctr" eaLnBrk="1" hangingPunct="1">
              <a:buFont typeface="Wingdings 2" panose="05020102010507070707" pitchFamily="18" charset="2"/>
              <a:buNone/>
            </a:pPr>
            <a:r>
              <a:rPr lang="ru-RU" altLang="en-US" sz="2400"/>
              <a:t>   В 1907 году Сперанский получил постоянное место врача-консультанта по детским болезням в роддоме имени А. А. Абрикосовой (акушерская клиника Высших женских курсов), организовав на его базе первую в Москве консультацию для новорожденных и детей раннего возраста. Надо отметить, что детская смертность в то время была очень высокой.</a:t>
            </a:r>
          </a:p>
        </p:txBody>
      </p:sp>
      <p:pic>
        <p:nvPicPr>
          <p:cNvPr id="15363" name="Picture 4" descr="C:\Users\user\Desktop\45831a297f4f1941f3e8d072bad23682.jpg">
            <a:extLst>
              <a:ext uri="{FF2B5EF4-FFF2-40B4-BE49-F238E27FC236}">
                <a16:creationId xmlns:a16="http://schemas.microsoft.com/office/drawing/2014/main" id="{ECED3691-9428-36B6-B7F9-DAB74384BB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825" y="3644900"/>
            <a:ext cx="3167063" cy="2274888"/>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5364" name="Прямоугольник 4">
            <a:extLst>
              <a:ext uri="{FF2B5EF4-FFF2-40B4-BE49-F238E27FC236}">
                <a16:creationId xmlns:a16="http://schemas.microsoft.com/office/drawing/2014/main" id="{E786C68F-F805-A9EB-48D0-6AF3E4B3994B}"/>
              </a:ext>
            </a:extLst>
          </p:cNvPr>
          <p:cNvSpPr>
            <a:spLocks noChangeArrowheads="1"/>
          </p:cNvSpPr>
          <p:nvPr/>
        </p:nvSpPr>
        <p:spPr bwMode="auto">
          <a:xfrm>
            <a:off x="4716463" y="6021388"/>
            <a:ext cx="38877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sz="1200"/>
              <a:t>Родильный дом имени А. А. Абрикосовой, 1910 год</a:t>
            </a:r>
          </a:p>
        </p:txBody>
      </p:sp>
      <p:pic>
        <p:nvPicPr>
          <p:cNvPr id="15365" name="Picture 5" descr="C:\Users\user\Desktop\11119429809__78.jpg">
            <a:extLst>
              <a:ext uri="{FF2B5EF4-FFF2-40B4-BE49-F238E27FC236}">
                <a16:creationId xmlns:a16="http://schemas.microsoft.com/office/drawing/2014/main" id="{719751A1-4E2E-15AB-FF6A-CA31989FD6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8505"/>
          <a:stretch>
            <a:fillRect/>
          </a:stretch>
        </p:blipFill>
        <p:spPr bwMode="auto">
          <a:xfrm rot="-1546168">
            <a:off x="1196975" y="3597275"/>
            <a:ext cx="2006600" cy="249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Содержимое 2">
            <a:extLst>
              <a:ext uri="{FF2B5EF4-FFF2-40B4-BE49-F238E27FC236}">
                <a16:creationId xmlns:a16="http://schemas.microsoft.com/office/drawing/2014/main" id="{EBE3941A-2209-D44E-DCC8-E69327FED6ED}"/>
              </a:ext>
            </a:extLst>
          </p:cNvPr>
          <p:cNvSpPr>
            <a:spLocks noGrp="1"/>
          </p:cNvSpPr>
          <p:nvPr>
            <p:ph idx="1"/>
          </p:nvPr>
        </p:nvSpPr>
        <p:spPr>
          <a:xfrm>
            <a:off x="323850" y="530225"/>
            <a:ext cx="8208963" cy="1890713"/>
          </a:xfrm>
        </p:spPr>
        <p:txBody>
          <a:bodyPr/>
          <a:lstStyle/>
          <a:p>
            <a:pPr algn="ctr">
              <a:buFont typeface="Wingdings 2" panose="05020102010507070707" pitchFamily="18" charset="2"/>
              <a:buNone/>
            </a:pPr>
            <a:r>
              <a:rPr lang="ru-RU" altLang="en-US" sz="2400"/>
              <a:t>  Снижение заболеваемости и смертности детей было главной идеей, определяющей всю научно-практическую деятельность </a:t>
            </a:r>
          </a:p>
          <a:p>
            <a:pPr algn="ctr">
              <a:buFont typeface="Wingdings 2" panose="05020102010507070707" pitchFamily="18" charset="2"/>
              <a:buNone/>
            </a:pPr>
            <a:r>
              <a:rPr lang="ru-RU" altLang="en-US" sz="2400"/>
              <a:t>Г. Н. Сперанского. </a:t>
            </a:r>
          </a:p>
        </p:txBody>
      </p:sp>
      <p:pic>
        <p:nvPicPr>
          <p:cNvPr id="16387" name="Picture 4" descr="C:\Users\user\Desktop\6d382fbfe9abcb1792898ed27cfb4d7f.jpg">
            <a:extLst>
              <a:ext uri="{FF2B5EF4-FFF2-40B4-BE49-F238E27FC236}">
                <a16:creationId xmlns:a16="http://schemas.microsoft.com/office/drawing/2014/main" id="{4D805931-B3B7-6E46-DFDD-8F5F8DE7A9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2420938"/>
            <a:ext cx="3632200" cy="3249612"/>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6388" name="TextBox 4">
            <a:extLst>
              <a:ext uri="{FF2B5EF4-FFF2-40B4-BE49-F238E27FC236}">
                <a16:creationId xmlns:a16="http://schemas.microsoft.com/office/drawing/2014/main" id="{5787F3AF-C8F9-73D7-D0E8-D38423587EBF}"/>
              </a:ext>
            </a:extLst>
          </p:cNvPr>
          <p:cNvSpPr txBox="1">
            <a:spLocks noChangeArrowheads="1"/>
          </p:cNvSpPr>
          <p:nvPr/>
        </p:nvSpPr>
        <p:spPr bwMode="auto">
          <a:xfrm>
            <a:off x="3059113" y="5805488"/>
            <a:ext cx="30876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sz="1200"/>
              <a:t>Сперанский Г. Н. осматривает пациента</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Содержимое 2">
            <a:extLst>
              <a:ext uri="{FF2B5EF4-FFF2-40B4-BE49-F238E27FC236}">
                <a16:creationId xmlns:a16="http://schemas.microsoft.com/office/drawing/2014/main" id="{FBEDF613-4A08-E07C-2F79-C11770FDAAD0}"/>
              </a:ext>
            </a:extLst>
          </p:cNvPr>
          <p:cNvSpPr>
            <a:spLocks noGrp="1"/>
          </p:cNvSpPr>
          <p:nvPr>
            <p:ph idx="1"/>
          </p:nvPr>
        </p:nvSpPr>
        <p:spPr>
          <a:xfrm>
            <a:off x="3492500" y="530225"/>
            <a:ext cx="5400675" cy="4187825"/>
          </a:xfrm>
        </p:spPr>
        <p:txBody>
          <a:bodyPr/>
          <a:lstStyle/>
          <a:p>
            <a:pPr algn="ctr" eaLnBrk="1" hangingPunct="1">
              <a:buFont typeface="Wingdings 2" panose="05020102010507070707" pitchFamily="18" charset="2"/>
              <a:buNone/>
            </a:pPr>
            <a:r>
              <a:rPr lang="ru-RU" altLang="en-US" sz="2400"/>
              <a:t>В 1910 году на благотворительные средства Сперанскому Г. Н. удаётся открыть небольшую лечебницу для детей от рождения до двух лет на Малой Дмитровке в Москве. Это был первый в России стационар для таких маленьких пациентов. </a:t>
            </a:r>
          </a:p>
        </p:txBody>
      </p:sp>
      <p:pic>
        <p:nvPicPr>
          <p:cNvPr id="17411" name="Picture 2" descr="C:\Users\user\Desktop\11119429809__76.jpg">
            <a:extLst>
              <a:ext uri="{FF2B5EF4-FFF2-40B4-BE49-F238E27FC236}">
                <a16:creationId xmlns:a16="http://schemas.microsoft.com/office/drawing/2014/main" id="{39EB7D64-6EAC-7353-F13C-F14D2A62D5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692150"/>
            <a:ext cx="3057525" cy="3257550"/>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3FADCC8-75B5-8802-B421-4DEFF4F425AA}"/>
              </a:ext>
            </a:extLst>
          </p:cNvPr>
          <p:cNvSpPr txBox="1"/>
          <p:nvPr/>
        </p:nvSpPr>
        <p:spPr>
          <a:xfrm>
            <a:off x="395288" y="4365625"/>
            <a:ext cx="8353425" cy="1938338"/>
          </a:xfrm>
          <a:prstGeom prst="rect">
            <a:avLst/>
          </a:prstGeom>
          <a:noFill/>
        </p:spPr>
        <p:txBody>
          <a:bodyPr>
            <a:spAutoFit/>
          </a:bodyPr>
          <a:lstStyle/>
          <a:p>
            <a:pPr algn="ctr">
              <a:buFont typeface="Wingdings 2" pitchFamily="18" charset="2"/>
              <a:buNone/>
              <a:defRPr/>
            </a:pPr>
            <a:r>
              <a:rPr lang="ru-RU" sz="2400" dirty="0">
                <a:latin typeface="+mn-lt"/>
                <a:cs typeface="Arial" charset="0"/>
              </a:rPr>
              <a:t>Кстати, в ней Сперанский Г. Н. вылечил от смертельной болезни внучку</a:t>
            </a:r>
            <a:r>
              <a:rPr lang="ru-RU" sz="2400" dirty="0">
                <a:latin typeface="Arial" charset="0"/>
                <a:cs typeface="Arial" charset="0"/>
              </a:rPr>
              <a:t> </a:t>
            </a:r>
            <a:r>
              <a:rPr lang="ru-RU" sz="2400" dirty="0">
                <a:latin typeface="+mn-lt"/>
                <a:cs typeface="Arial" charset="0"/>
              </a:rPr>
              <a:t>Ивана Дмитриевича Сытина </a:t>
            </a:r>
            <a:r>
              <a:rPr lang="ru-RU" sz="2400" dirty="0">
                <a:latin typeface="Arial" charset="0"/>
                <a:cs typeface="Arial" charset="0"/>
              </a:rPr>
              <a:t>–</a:t>
            </a:r>
            <a:r>
              <a:rPr lang="ru-RU" sz="2400" dirty="0">
                <a:latin typeface="+mn-lt"/>
                <a:cs typeface="Arial" charset="0"/>
              </a:rPr>
              <a:t> крупнейшего в России владельца книгоиздательства. После чего Георгий </a:t>
            </a:r>
            <a:r>
              <a:rPr lang="ru-RU" sz="2400" dirty="0" err="1">
                <a:latin typeface="+mn-lt"/>
                <a:cs typeface="Arial" charset="0"/>
              </a:rPr>
              <a:t>Несторович</a:t>
            </a:r>
            <a:r>
              <a:rPr lang="ru-RU" sz="2400" dirty="0">
                <a:latin typeface="+mn-lt"/>
                <a:cs typeface="Arial" charset="0"/>
              </a:rPr>
              <a:t> сдружился с семьёй Сытиных.</a:t>
            </a:r>
          </a:p>
        </p:txBody>
      </p:sp>
      <p:sp>
        <p:nvSpPr>
          <p:cNvPr id="17413" name="TextBox 5">
            <a:extLst>
              <a:ext uri="{FF2B5EF4-FFF2-40B4-BE49-F238E27FC236}">
                <a16:creationId xmlns:a16="http://schemas.microsoft.com/office/drawing/2014/main" id="{FE426EDD-6472-CF74-8230-4C1CDA3FCC3E}"/>
              </a:ext>
            </a:extLst>
          </p:cNvPr>
          <p:cNvSpPr txBox="1">
            <a:spLocks noChangeArrowheads="1"/>
          </p:cNvSpPr>
          <p:nvPr/>
        </p:nvSpPr>
        <p:spPr bwMode="auto">
          <a:xfrm>
            <a:off x="1116013" y="4076700"/>
            <a:ext cx="20875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sz="1200"/>
              <a:t>Г. Н. Сперанский, 1910 год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Содержимое 2">
            <a:extLst>
              <a:ext uri="{FF2B5EF4-FFF2-40B4-BE49-F238E27FC236}">
                <a16:creationId xmlns:a16="http://schemas.microsoft.com/office/drawing/2014/main" id="{3C3F8A6B-3012-18AF-D0AF-08FBF358531A}"/>
              </a:ext>
            </a:extLst>
          </p:cNvPr>
          <p:cNvSpPr>
            <a:spLocks noGrp="1"/>
          </p:cNvSpPr>
          <p:nvPr>
            <p:ph idx="1"/>
          </p:nvPr>
        </p:nvSpPr>
        <p:spPr>
          <a:xfrm>
            <a:off x="468313" y="549275"/>
            <a:ext cx="5903912" cy="5543550"/>
          </a:xfrm>
        </p:spPr>
        <p:txBody>
          <a:bodyPr>
            <a:normAutofit/>
          </a:bodyPr>
          <a:lstStyle/>
          <a:p>
            <a:pPr algn="ctr">
              <a:buFont typeface="Wingdings 2" panose="05020102010507070707" pitchFamily="18" charset="2"/>
              <a:buNone/>
              <a:defRPr/>
            </a:pPr>
            <a:r>
              <a:rPr lang="ru-RU" sz="2000" dirty="0">
                <a:cs typeface="Times New Roman" pitchFamily="18" charset="0"/>
              </a:rPr>
              <a:t>С 1914 года Сытин И. Д. издавал, основанный Сперанским Г. Н., </a:t>
            </a:r>
          </a:p>
          <a:p>
            <a:pPr algn="ctr">
              <a:buFont typeface="Wingdings 2" panose="05020102010507070707" pitchFamily="18" charset="2"/>
              <a:buNone/>
              <a:defRPr/>
            </a:pPr>
            <a:r>
              <a:rPr lang="ru-RU" sz="2000" dirty="0">
                <a:cs typeface="Times New Roman" pitchFamily="18" charset="0"/>
              </a:rPr>
              <a:t>журнал «Материалы по изучению детей раннего возраста», вплоть до закрытия издательства в 1917 году.</a:t>
            </a:r>
          </a:p>
          <a:p>
            <a:pPr algn="ctr">
              <a:buFont typeface="Wingdings 2" panose="05020102010507070707" pitchFamily="18" charset="2"/>
              <a:buNone/>
              <a:defRPr/>
            </a:pPr>
            <a:r>
              <a:rPr lang="ru-RU" sz="2000" dirty="0">
                <a:cs typeface="Times New Roman" pitchFamily="18" charset="0"/>
              </a:rPr>
              <a:t> В 1922 году издание возобновилось и стало называться «Журнал по изучению раннего детского возраста» (1922</a:t>
            </a:r>
            <a:r>
              <a:rPr lang="ru-RU" sz="2000" dirty="0"/>
              <a:t>–</a:t>
            </a:r>
            <a:r>
              <a:rPr lang="ru-RU" sz="2000" dirty="0">
                <a:cs typeface="Times New Roman" pitchFamily="18" charset="0"/>
              </a:rPr>
              <a:t>1931 гг.). Затем название журнала несколько раз менялось: </a:t>
            </a:r>
            <a:r>
              <a:rPr lang="ru-RU" sz="2000" dirty="0"/>
              <a:t>«Журнал раннего детского возраста» (1932–1933 гг.), </a:t>
            </a:r>
          </a:p>
          <a:p>
            <a:pPr algn="ctr">
              <a:buFont typeface="Wingdings 2" panose="05020102010507070707" pitchFamily="18" charset="2"/>
              <a:buNone/>
              <a:defRPr/>
            </a:pPr>
            <a:r>
              <a:rPr lang="ru-RU" sz="2000" dirty="0"/>
              <a:t>«Советская педиатрия» (1934–1936 гг.), «Педиатрия» (1937–1972 гг.).</a:t>
            </a:r>
          </a:p>
          <a:p>
            <a:pPr marL="265176" indent="-265176" algn="ctr" eaLnBrk="1" fontAlgn="auto" hangingPunct="1">
              <a:spcAft>
                <a:spcPts val="0"/>
              </a:spcAft>
              <a:buFont typeface="Wingdings 2" panose="05020102010507070707" pitchFamily="18" charset="2"/>
              <a:buNone/>
              <a:defRPr/>
            </a:pPr>
            <a:r>
              <a:rPr lang="ru-RU" sz="2000" dirty="0">
                <a:cs typeface="Times New Roman" pitchFamily="18" charset="0"/>
              </a:rPr>
              <a:t> На протяжении почти полувека Георгий </a:t>
            </a:r>
            <a:r>
              <a:rPr lang="ru-RU" sz="2000" dirty="0" err="1">
                <a:cs typeface="Times New Roman" pitchFamily="18" charset="0"/>
              </a:rPr>
              <a:t>Несторович</a:t>
            </a:r>
            <a:r>
              <a:rPr lang="ru-RU" sz="2000" dirty="0">
                <a:cs typeface="Times New Roman" pitchFamily="18" charset="0"/>
              </a:rPr>
              <a:t> Сперанский был главным редактором изданий. </a:t>
            </a:r>
          </a:p>
        </p:txBody>
      </p:sp>
      <p:pic>
        <p:nvPicPr>
          <p:cNvPr id="18435" name="Picture 5" descr="C:\Users\user\Desktop\slide-12.jpg">
            <a:extLst>
              <a:ext uri="{FF2B5EF4-FFF2-40B4-BE49-F238E27FC236}">
                <a16:creationId xmlns:a16="http://schemas.microsoft.com/office/drawing/2014/main" id="{D6DA36B4-614B-C35A-4D15-7893759C162A}"/>
              </a:ext>
            </a:extLst>
          </p:cNvPr>
          <p:cNvPicPr>
            <a:picLocks noChangeAspect="1" noChangeArrowheads="1"/>
          </p:cNvPicPr>
          <p:nvPr/>
        </p:nvPicPr>
        <p:blipFill>
          <a:blip r:embed="rId2">
            <a:lum bright="-10000" contrast="30000"/>
            <a:extLst>
              <a:ext uri="{28A0092B-C50C-407E-A947-70E740481C1C}">
                <a14:useLocalDpi xmlns:a14="http://schemas.microsoft.com/office/drawing/2010/main" val="0"/>
              </a:ext>
            </a:extLst>
          </a:blip>
          <a:srcRect l="51154" t="14592" r="15393" b="16098"/>
          <a:stretch>
            <a:fillRect/>
          </a:stretch>
        </p:blipFill>
        <p:spPr bwMode="auto">
          <a:xfrm>
            <a:off x="6659563" y="692150"/>
            <a:ext cx="1728787" cy="2520950"/>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8436" name="Picture 2" descr="C:\Users\user\Desktop\Педиатрия журнал.jpg">
            <a:extLst>
              <a:ext uri="{FF2B5EF4-FFF2-40B4-BE49-F238E27FC236}">
                <a16:creationId xmlns:a16="http://schemas.microsoft.com/office/drawing/2014/main" id="{18867DD6-343B-BDBC-A9D8-1EA736B29FDA}"/>
              </a:ext>
            </a:extLst>
          </p:cNvPr>
          <p:cNvPicPr>
            <a:picLocks noChangeAspect="1" noChangeArrowheads="1"/>
          </p:cNvPicPr>
          <p:nvPr/>
        </p:nvPicPr>
        <p:blipFill>
          <a:blip r:embed="rId3">
            <a:lum bright="10000" contrast="10000"/>
            <a:extLst>
              <a:ext uri="{28A0092B-C50C-407E-A947-70E740481C1C}">
                <a14:useLocalDpi xmlns:a14="http://schemas.microsoft.com/office/drawing/2010/main" val="0"/>
              </a:ext>
            </a:extLst>
          </a:blip>
          <a:srcRect b="11728"/>
          <a:stretch>
            <a:fillRect/>
          </a:stretch>
        </p:blipFill>
        <p:spPr bwMode="auto">
          <a:xfrm>
            <a:off x="6640513" y="3429000"/>
            <a:ext cx="1747837" cy="2376488"/>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a:extLst>
              <a:ext uri="{FF2B5EF4-FFF2-40B4-BE49-F238E27FC236}">
                <a16:creationId xmlns:a16="http://schemas.microsoft.com/office/drawing/2014/main" id="{3FE160A7-4A21-71B2-A688-4C03E5130057}"/>
              </a:ext>
            </a:extLst>
          </p:cNvPr>
          <p:cNvSpPr>
            <a:spLocks noGrp="1"/>
          </p:cNvSpPr>
          <p:nvPr>
            <p:ph idx="1"/>
          </p:nvPr>
        </p:nvSpPr>
        <p:spPr>
          <a:xfrm>
            <a:off x="179388" y="530225"/>
            <a:ext cx="8507412" cy="2251075"/>
          </a:xfrm>
        </p:spPr>
        <p:txBody>
          <a:bodyPr/>
          <a:lstStyle/>
          <a:p>
            <a:pPr marL="265176" indent="-265176" algn="ctr" eaLnBrk="1" fontAlgn="auto" hangingPunct="1">
              <a:spcAft>
                <a:spcPts val="0"/>
              </a:spcAft>
              <a:buFont typeface="Wingdings 2" panose="05020102010507070707" pitchFamily="18" charset="2"/>
              <a:buNone/>
              <a:defRPr/>
            </a:pPr>
            <a:r>
              <a:rPr lang="ru-RU" sz="2400" dirty="0">
                <a:cs typeface="Times New Roman" pitchFamily="18" charset="0"/>
              </a:rPr>
              <a:t>В настоящее время журнал выходит в свет под названием «Педиатрия. Журнал имени </a:t>
            </a:r>
          </a:p>
          <a:p>
            <a:pPr marL="265176" indent="-265176" algn="ctr" eaLnBrk="1" fontAlgn="auto" hangingPunct="1">
              <a:spcAft>
                <a:spcPts val="0"/>
              </a:spcAft>
              <a:buFont typeface="Wingdings 2" panose="05020102010507070707" pitchFamily="18" charset="2"/>
              <a:buNone/>
              <a:defRPr/>
            </a:pPr>
            <a:r>
              <a:rPr lang="ru-RU" sz="2400" dirty="0">
                <a:cs typeface="Times New Roman" pitchFamily="18" charset="0"/>
              </a:rPr>
              <a:t>Г. Н. Сперанского». Издательством </a:t>
            </a:r>
          </a:p>
          <a:p>
            <a:pPr marL="265176" indent="-265176" algn="ctr" eaLnBrk="1" fontAlgn="auto" hangingPunct="1">
              <a:spcAft>
                <a:spcPts val="0"/>
              </a:spcAft>
              <a:buFont typeface="Wingdings 2" panose="05020102010507070707" pitchFamily="18" charset="2"/>
              <a:buNone/>
              <a:defRPr/>
            </a:pPr>
            <a:r>
              <a:rPr lang="ru-RU" sz="2400" dirty="0">
                <a:cs typeface="Times New Roman" pitchFamily="18" charset="0"/>
              </a:rPr>
              <a:t>является ООО «Педиатрия» и Союз педиатров России (Москва).</a:t>
            </a:r>
            <a:r>
              <a:rPr lang="ru-RU" sz="2400" dirty="0"/>
              <a:t> Его миссия – образование и повышение квалификации врачей, работающих в сфере охраны здоровья детей, организаторов здравоохранения, преподавателей и студентов медицинских вузов.</a:t>
            </a:r>
            <a:endParaRPr lang="ru-RU" sz="2400" dirty="0">
              <a:cs typeface="Times New Roman" pitchFamily="18" charset="0"/>
            </a:endParaRPr>
          </a:p>
          <a:p>
            <a:pPr>
              <a:defRPr/>
            </a:pPr>
            <a:endParaRPr lang="ru-RU" dirty="0"/>
          </a:p>
        </p:txBody>
      </p:sp>
      <p:pic>
        <p:nvPicPr>
          <p:cNvPr id="19459" name="Picture 6" descr="C:\Users\user\Desktop\forfb.png">
            <a:extLst>
              <a:ext uri="{FF2B5EF4-FFF2-40B4-BE49-F238E27FC236}">
                <a16:creationId xmlns:a16="http://schemas.microsoft.com/office/drawing/2014/main" id="{F5206B95-EE8C-E5D1-5CF6-3BAD648DB5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383" t="27319" r="17114" b="27319"/>
          <a:stretch>
            <a:fillRect/>
          </a:stretch>
        </p:blipFill>
        <p:spPr bwMode="auto">
          <a:xfrm>
            <a:off x="4284663" y="4221163"/>
            <a:ext cx="4197350" cy="1649412"/>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9460" name="Picture 2" descr="C:\Users\user\Desktop\2_2022.jpg">
            <a:extLst>
              <a:ext uri="{FF2B5EF4-FFF2-40B4-BE49-F238E27FC236}">
                <a16:creationId xmlns:a16="http://schemas.microsoft.com/office/drawing/2014/main" id="{42027A0C-FCEA-ACDE-E3FA-A70445817E27}"/>
              </a:ext>
            </a:extLst>
          </p:cNvPr>
          <p:cNvPicPr>
            <a:picLocks noChangeAspect="1" noChangeArrowheads="1"/>
          </p:cNvPicPr>
          <p:nvPr/>
        </p:nvPicPr>
        <p:blipFill>
          <a:blip r:embed="rId3">
            <a:lum bright="-10000" contrast="10000"/>
            <a:extLst>
              <a:ext uri="{28A0092B-C50C-407E-A947-70E740481C1C}">
                <a14:useLocalDpi xmlns:a14="http://schemas.microsoft.com/office/drawing/2010/main" val="0"/>
              </a:ext>
            </a:extLst>
          </a:blip>
          <a:srcRect/>
          <a:stretch>
            <a:fillRect/>
          </a:stretch>
        </p:blipFill>
        <p:spPr bwMode="auto">
          <a:xfrm rot="-1551025">
            <a:off x="1416050" y="3997325"/>
            <a:ext cx="1422400" cy="2033588"/>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Содержимое 2">
            <a:extLst>
              <a:ext uri="{FF2B5EF4-FFF2-40B4-BE49-F238E27FC236}">
                <a16:creationId xmlns:a16="http://schemas.microsoft.com/office/drawing/2014/main" id="{C3977A77-B0F0-6DA7-3007-1B14B9226BB1}"/>
              </a:ext>
            </a:extLst>
          </p:cNvPr>
          <p:cNvSpPr>
            <a:spLocks noGrp="1"/>
          </p:cNvSpPr>
          <p:nvPr>
            <p:ph idx="1"/>
          </p:nvPr>
        </p:nvSpPr>
        <p:spPr>
          <a:xfrm>
            <a:off x="0" y="476250"/>
            <a:ext cx="8686800" cy="3259138"/>
          </a:xfrm>
        </p:spPr>
        <p:txBody>
          <a:bodyPr/>
          <a:lstStyle/>
          <a:p>
            <a:pPr algn="ctr" eaLnBrk="1" hangingPunct="1">
              <a:buFont typeface="Wingdings 2" panose="05020102010507070707" pitchFamily="18" charset="2"/>
              <a:buNone/>
            </a:pPr>
            <a:r>
              <a:rPr lang="ru-RU" altLang="en-US"/>
              <a:t>  </a:t>
            </a:r>
            <a:r>
              <a:rPr lang="ru-RU" altLang="en-US" sz="2400"/>
              <a:t>Елизавета Петровна Сперанская являлась настоящим соратником Георгия Несторовича и помогала мужу в его общественной деятельности. Когда Георгий Несторович открыл «Дом грудного ребенка» на Пресне, она наладила работу яслей при Прохоровской фабрике, организовала несколько благотворительных базаров, выручка от которых пошла на нужды этой лечебницы.</a:t>
            </a:r>
            <a:endParaRPr lang="ru-RU" altLang="en-US"/>
          </a:p>
        </p:txBody>
      </p:sp>
      <p:pic>
        <p:nvPicPr>
          <p:cNvPr id="20483" name="Picture 3" descr="C:\Users\user\Desktop\foto-8.jpg">
            <a:extLst>
              <a:ext uri="{FF2B5EF4-FFF2-40B4-BE49-F238E27FC236}">
                <a16:creationId xmlns:a16="http://schemas.microsoft.com/office/drawing/2014/main" id="{549D58D6-9DEB-E671-B586-740DD3348A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065" t="8302" r="14296" b="4677"/>
          <a:stretch>
            <a:fillRect/>
          </a:stretch>
        </p:blipFill>
        <p:spPr bwMode="auto">
          <a:xfrm>
            <a:off x="2627313" y="3716338"/>
            <a:ext cx="3889375" cy="2305050"/>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0484" name="TextBox 3">
            <a:extLst>
              <a:ext uri="{FF2B5EF4-FFF2-40B4-BE49-F238E27FC236}">
                <a16:creationId xmlns:a16="http://schemas.microsoft.com/office/drawing/2014/main" id="{6933D9A9-22BB-5028-4EC5-966717D066E2}"/>
              </a:ext>
            </a:extLst>
          </p:cNvPr>
          <p:cNvSpPr txBox="1">
            <a:spLocks noChangeArrowheads="1"/>
          </p:cNvSpPr>
          <p:nvPr/>
        </p:nvSpPr>
        <p:spPr bwMode="auto">
          <a:xfrm>
            <a:off x="2484438" y="6092825"/>
            <a:ext cx="4248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en-US" sz="1200"/>
              <a:t>Елизавета Петровна Сперанская у киоска с литературой</a:t>
            </a:r>
          </a:p>
          <a:p>
            <a:pPr algn="ctr" eaLnBrk="1" hangingPunct="1"/>
            <a:r>
              <a:rPr lang="ru-RU" altLang="en-US" sz="1200"/>
              <a:t>на выставке в Доме грудного ребенка, 1913 год</a:t>
            </a:r>
            <a:endParaRPr lang="ru-RU"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Содержимое 2">
            <a:extLst>
              <a:ext uri="{FF2B5EF4-FFF2-40B4-BE49-F238E27FC236}">
                <a16:creationId xmlns:a16="http://schemas.microsoft.com/office/drawing/2014/main" id="{4AEC98C3-5193-37C3-D608-FA633BB27C5B}"/>
              </a:ext>
            </a:extLst>
          </p:cNvPr>
          <p:cNvSpPr>
            <a:spLocks noGrp="1"/>
          </p:cNvSpPr>
          <p:nvPr>
            <p:ph idx="1"/>
          </p:nvPr>
        </p:nvSpPr>
        <p:spPr>
          <a:xfrm>
            <a:off x="179388" y="530225"/>
            <a:ext cx="8507412" cy="2827338"/>
          </a:xfrm>
        </p:spPr>
        <p:txBody>
          <a:bodyPr/>
          <a:lstStyle/>
          <a:p>
            <a:pPr algn="ctr">
              <a:buFont typeface="Wingdings 2" panose="05020102010507070707" pitchFamily="18" charset="2"/>
              <a:buNone/>
            </a:pPr>
            <a:r>
              <a:rPr lang="ru-RU" altLang="en-US" sz="2400"/>
              <a:t>  У Сперанских Елизаветы Петровны и Георгия Несторовича родилось два сына и две дочери. В 1918 году в Одессе большевики расстреляли их 16 летнего сына Николая, как говорили, по ошибке. Старшая дочь, 19 летняя Екатерина, в том же году в поисках продуктов питания уплыла на лодке с рыбаками в Константинополь, </a:t>
            </a:r>
          </a:p>
        </p:txBody>
      </p:sp>
      <p:sp>
        <p:nvSpPr>
          <p:cNvPr id="4" name="TextBox 3">
            <a:extLst>
              <a:ext uri="{FF2B5EF4-FFF2-40B4-BE49-F238E27FC236}">
                <a16:creationId xmlns:a16="http://schemas.microsoft.com/office/drawing/2014/main" id="{38ADE97C-184A-194B-AE91-F5BF83605383}"/>
              </a:ext>
            </a:extLst>
          </p:cNvPr>
          <p:cNvSpPr txBox="1"/>
          <p:nvPr/>
        </p:nvSpPr>
        <p:spPr>
          <a:xfrm>
            <a:off x="323850" y="3163888"/>
            <a:ext cx="5688013" cy="3324225"/>
          </a:xfrm>
          <a:prstGeom prst="rect">
            <a:avLst/>
          </a:prstGeom>
          <a:noFill/>
        </p:spPr>
        <p:txBody>
          <a:bodyPr>
            <a:spAutoFit/>
          </a:bodyPr>
          <a:lstStyle/>
          <a:p>
            <a:pPr algn="ctr">
              <a:defRPr/>
            </a:pPr>
            <a:r>
              <a:rPr lang="ru-RU" sz="2400" dirty="0">
                <a:latin typeface="+mn-lt"/>
                <a:cs typeface="Arial" charset="0"/>
              </a:rPr>
              <a:t>а оттуда, оставшись без документов и денег, со встретившимся ей офицером английского экспедиционного корпуса тайно уехала в Англию. До 1921 года, когда ей удалось прислать первую весточку, </a:t>
            </a:r>
          </a:p>
          <a:p>
            <a:pPr algn="ctr">
              <a:defRPr/>
            </a:pPr>
            <a:r>
              <a:rPr lang="ru-RU" sz="2400" dirty="0">
                <a:latin typeface="+mn-lt"/>
                <a:cs typeface="Arial" charset="0"/>
              </a:rPr>
              <a:t>семья считала ее погибшей. </a:t>
            </a:r>
          </a:p>
          <a:p>
            <a:pPr>
              <a:defRPr/>
            </a:pPr>
            <a:r>
              <a:rPr lang="ru-RU" dirty="0">
                <a:latin typeface="Arial" charset="0"/>
                <a:cs typeface="Arial" charset="0"/>
              </a:rPr>
              <a:t> </a:t>
            </a:r>
          </a:p>
        </p:txBody>
      </p:sp>
      <p:sp>
        <p:nvSpPr>
          <p:cNvPr id="21508" name="TextBox 4">
            <a:extLst>
              <a:ext uri="{FF2B5EF4-FFF2-40B4-BE49-F238E27FC236}">
                <a16:creationId xmlns:a16="http://schemas.microsoft.com/office/drawing/2014/main" id="{CB0B2CA1-D12B-6544-87D5-E653C8EAA175}"/>
              </a:ext>
            </a:extLst>
          </p:cNvPr>
          <p:cNvSpPr txBox="1">
            <a:spLocks noChangeArrowheads="1"/>
          </p:cNvSpPr>
          <p:nvPr/>
        </p:nvSpPr>
        <p:spPr bwMode="auto">
          <a:xfrm>
            <a:off x="5651500" y="5516563"/>
            <a:ext cx="30622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en-US" sz="1200"/>
              <a:t>Дети Сперанских в Одессе</a:t>
            </a:r>
          </a:p>
          <a:p>
            <a:pPr algn="ctr" eaLnBrk="1" hangingPunct="1"/>
            <a:r>
              <a:rPr lang="ru-RU" altLang="en-US" sz="1200"/>
              <a:t> (Октябрь 1918 г.). Сережа, </a:t>
            </a:r>
          </a:p>
          <a:p>
            <a:pPr algn="ctr" eaLnBrk="1" hangingPunct="1"/>
            <a:r>
              <a:rPr lang="ru-RU" altLang="en-US" sz="1200"/>
              <a:t>Наля, Коля (последнее его фото) и Катя</a:t>
            </a:r>
          </a:p>
        </p:txBody>
      </p:sp>
      <p:pic>
        <p:nvPicPr>
          <p:cNvPr id="21509" name="Picture 4" descr="C:\Users\user\Desktop\457d9ad8cdbee77a9767618bcd2cbe89.jpg">
            <a:extLst>
              <a:ext uri="{FF2B5EF4-FFF2-40B4-BE49-F238E27FC236}">
                <a16:creationId xmlns:a16="http://schemas.microsoft.com/office/drawing/2014/main" id="{5186B9A8-1DB5-33D6-8921-0720325AA2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201" r="10941"/>
          <a:stretch>
            <a:fillRect/>
          </a:stretch>
        </p:blipFill>
        <p:spPr bwMode="auto">
          <a:xfrm>
            <a:off x="5867400" y="3357563"/>
            <a:ext cx="2665413" cy="2090737"/>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Содержимое 2">
            <a:extLst>
              <a:ext uri="{FF2B5EF4-FFF2-40B4-BE49-F238E27FC236}">
                <a16:creationId xmlns:a16="http://schemas.microsoft.com/office/drawing/2014/main" id="{24FAF054-3CE7-2914-CEC8-5933590D0083}"/>
              </a:ext>
            </a:extLst>
          </p:cNvPr>
          <p:cNvSpPr>
            <a:spLocks noGrp="1"/>
          </p:cNvSpPr>
          <p:nvPr>
            <p:ph idx="1"/>
          </p:nvPr>
        </p:nvSpPr>
        <p:spPr>
          <a:xfrm>
            <a:off x="250825" y="530225"/>
            <a:ext cx="8435975" cy="2538413"/>
          </a:xfrm>
        </p:spPr>
        <p:txBody>
          <a:bodyPr/>
          <a:lstStyle/>
          <a:p>
            <a:pPr algn="ctr" eaLnBrk="1" hangingPunct="1">
              <a:buFont typeface="Wingdings 2" panose="05020102010507070707" pitchFamily="18" charset="2"/>
              <a:buNone/>
            </a:pPr>
            <a:r>
              <a:rPr lang="ru-RU" altLang="en-US" sz="2400"/>
              <a:t>Сперанский Г. Н. являлся одним из организаторов создания системы охраны материнства и детства в стране. По его инициативе воспитательный дом на Солянке в Москве был реорганизован в Дом охраны младенца (1919 г.), главным врачом которого был Георгий Несторович. </a:t>
            </a:r>
          </a:p>
          <a:p>
            <a:pPr eaLnBrk="1" hangingPunct="1"/>
            <a:endParaRPr lang="ru-RU" altLang="en-US"/>
          </a:p>
        </p:txBody>
      </p:sp>
      <p:pic>
        <p:nvPicPr>
          <p:cNvPr id="22531" name="Picture 2" descr="C:\Users\user\Desktop\_167.jpg">
            <a:extLst>
              <a:ext uri="{FF2B5EF4-FFF2-40B4-BE49-F238E27FC236}">
                <a16:creationId xmlns:a16="http://schemas.microsoft.com/office/drawing/2014/main" id="{C01E6920-A363-4218-1A99-28ACC2C987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206" r="4539"/>
          <a:stretch>
            <a:fillRect/>
          </a:stretch>
        </p:blipFill>
        <p:spPr bwMode="auto">
          <a:xfrm>
            <a:off x="611188" y="3068638"/>
            <a:ext cx="3744912" cy="2343150"/>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D522BA-4FF3-5C46-4BB4-176183A9CDD5}"/>
              </a:ext>
            </a:extLst>
          </p:cNvPr>
          <p:cNvSpPr txBox="1"/>
          <p:nvPr/>
        </p:nvSpPr>
        <p:spPr>
          <a:xfrm>
            <a:off x="4427538" y="2781300"/>
            <a:ext cx="4248150" cy="3046413"/>
          </a:xfrm>
          <a:prstGeom prst="rect">
            <a:avLst/>
          </a:prstGeom>
          <a:noFill/>
        </p:spPr>
        <p:txBody>
          <a:bodyPr>
            <a:spAutoFit/>
          </a:bodyPr>
          <a:lstStyle/>
          <a:p>
            <a:pPr algn="ctr">
              <a:defRPr/>
            </a:pPr>
            <a:r>
              <a:rPr lang="ru-RU" sz="2400" dirty="0">
                <a:latin typeface="+mn-lt"/>
                <a:cs typeface="Arial" charset="0"/>
              </a:rPr>
              <a:t>Этот дом в последующем </a:t>
            </a:r>
          </a:p>
          <a:p>
            <a:pPr algn="ctr">
              <a:defRPr/>
            </a:pPr>
            <a:r>
              <a:rPr lang="ru-RU" sz="2400" dirty="0">
                <a:latin typeface="+mn-lt"/>
                <a:cs typeface="Arial" charset="0"/>
              </a:rPr>
              <a:t>был преобразован в </a:t>
            </a:r>
          </a:p>
          <a:p>
            <a:pPr algn="ctr">
              <a:defRPr/>
            </a:pPr>
            <a:r>
              <a:rPr lang="ru-RU" sz="2400" dirty="0">
                <a:latin typeface="+mn-lt"/>
                <a:cs typeface="Arial" charset="0"/>
              </a:rPr>
              <a:t>Государственный </a:t>
            </a:r>
          </a:p>
          <a:p>
            <a:pPr algn="ctr">
              <a:defRPr/>
            </a:pPr>
            <a:r>
              <a:rPr lang="ru-RU" sz="2400" dirty="0">
                <a:latin typeface="+mn-lt"/>
                <a:cs typeface="Arial" charset="0"/>
              </a:rPr>
              <a:t>научный институт </a:t>
            </a:r>
          </a:p>
          <a:p>
            <a:pPr algn="ctr">
              <a:defRPr/>
            </a:pPr>
            <a:r>
              <a:rPr lang="ru-RU" sz="2400" dirty="0">
                <a:latin typeface="+mn-lt"/>
                <a:cs typeface="Arial" charset="0"/>
              </a:rPr>
              <a:t>охраны материнства и младенчества </a:t>
            </a:r>
          </a:p>
          <a:p>
            <a:pPr algn="ctr">
              <a:defRPr/>
            </a:pPr>
            <a:r>
              <a:rPr lang="ru-RU" sz="2400" dirty="0">
                <a:latin typeface="+mn-lt"/>
                <a:cs typeface="Arial" charset="0"/>
              </a:rPr>
              <a:t>(впоследствии Институт педиатрии РАМН).</a:t>
            </a:r>
          </a:p>
        </p:txBody>
      </p:sp>
      <p:sp>
        <p:nvSpPr>
          <p:cNvPr id="22533" name="TextBox 5">
            <a:extLst>
              <a:ext uri="{FF2B5EF4-FFF2-40B4-BE49-F238E27FC236}">
                <a16:creationId xmlns:a16="http://schemas.microsoft.com/office/drawing/2014/main" id="{6CD71C1E-D1B2-88F1-17E7-0B502FCD4EFE}"/>
              </a:ext>
            </a:extLst>
          </p:cNvPr>
          <p:cNvSpPr txBox="1">
            <a:spLocks noChangeArrowheads="1"/>
          </p:cNvSpPr>
          <p:nvPr/>
        </p:nvSpPr>
        <p:spPr bwMode="auto">
          <a:xfrm>
            <a:off x="611188" y="5516563"/>
            <a:ext cx="37417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en-US" sz="1200"/>
              <a:t>Директор ГНИОММ профессор  Г. Н. Сперанский </a:t>
            </a:r>
          </a:p>
          <a:p>
            <a:pPr algn="ctr" eaLnBrk="1" hangingPunct="1"/>
            <a:r>
              <a:rPr lang="ru-RU" altLang="en-US" sz="1200"/>
              <a:t>в своем кабинете, 1930-е гг.</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Содержимое 2">
            <a:extLst>
              <a:ext uri="{FF2B5EF4-FFF2-40B4-BE49-F238E27FC236}">
                <a16:creationId xmlns:a16="http://schemas.microsoft.com/office/drawing/2014/main" id="{57372B4C-678C-A2A8-16F6-BAE6E008639B}"/>
              </a:ext>
            </a:extLst>
          </p:cNvPr>
          <p:cNvSpPr>
            <a:spLocks noGrp="1"/>
          </p:cNvSpPr>
          <p:nvPr>
            <p:ph idx="1"/>
          </p:nvPr>
        </p:nvSpPr>
        <p:spPr>
          <a:xfrm>
            <a:off x="0" y="692150"/>
            <a:ext cx="8686800" cy="3690938"/>
          </a:xfrm>
        </p:spPr>
        <p:txBody>
          <a:bodyPr/>
          <a:lstStyle/>
          <a:p>
            <a:pPr algn="ctr">
              <a:buFont typeface="Wingdings 2" panose="05020102010507070707" pitchFamily="18" charset="2"/>
              <a:buNone/>
            </a:pPr>
            <a:r>
              <a:rPr lang="ru-RU" altLang="en-US" sz="2400"/>
              <a:t>  «С августа 1941 г. по октябрь 1942 г. был по направлению Наркомздрава в эвакуации в </a:t>
            </a:r>
          </a:p>
          <a:p>
            <a:pPr algn="ctr">
              <a:buFont typeface="Wingdings 2" panose="05020102010507070707" pitchFamily="18" charset="2"/>
              <a:buNone/>
            </a:pPr>
            <a:r>
              <a:rPr lang="ru-RU" altLang="en-US" sz="2400"/>
              <a:t>г. Молотове, где работал консультантом в Железнодорожной больнице и ряде детских учреждений», — такая скромная запись в автобиографии касается деятельности Георгия Несторовича в годы Великой Отечественной войны. В эти тяжелые для страны годы, работы с детьми прибавилось значительно, появилось много сирот.</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Содержимое 2">
            <a:extLst>
              <a:ext uri="{FF2B5EF4-FFF2-40B4-BE49-F238E27FC236}">
                <a16:creationId xmlns:a16="http://schemas.microsoft.com/office/drawing/2014/main" id="{9C3578FC-49B3-E239-6793-C2A26BC98B62}"/>
              </a:ext>
            </a:extLst>
          </p:cNvPr>
          <p:cNvSpPr>
            <a:spLocks noGrp="1"/>
          </p:cNvSpPr>
          <p:nvPr>
            <p:ph idx="1"/>
          </p:nvPr>
        </p:nvSpPr>
        <p:spPr>
          <a:xfrm>
            <a:off x="0" y="530225"/>
            <a:ext cx="8686800" cy="3259138"/>
          </a:xfrm>
        </p:spPr>
        <p:txBody>
          <a:bodyPr/>
          <a:lstStyle/>
          <a:p>
            <a:pPr algn="ctr">
              <a:buFont typeface="Wingdings 2" panose="05020102010507070707" pitchFamily="18" charset="2"/>
              <a:buNone/>
            </a:pPr>
            <a:r>
              <a:rPr lang="ru-RU" altLang="en-US" sz="2400"/>
              <a:t>   Именно Георгий Несторович Сперанский является родоначальником отечественной неонатологии; он положил начало научному направлению по изучению физиологии и патологии детей раннего возраста, а фундаментальные исследования ученого о ведущих причинах младенческой смертности позволили снизить ее в СССР в десятки раз. </a:t>
            </a:r>
          </a:p>
        </p:txBody>
      </p:sp>
      <p:pic>
        <p:nvPicPr>
          <p:cNvPr id="24579" name="Picture 2" descr="C:\Users\user\Desktop\Сперанский Г.Н\2765828002.jpg">
            <a:extLst>
              <a:ext uri="{FF2B5EF4-FFF2-40B4-BE49-F238E27FC236}">
                <a16:creationId xmlns:a16="http://schemas.microsoft.com/office/drawing/2014/main" id="{F01284EE-8BA5-8D25-12DF-1AF9596313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0563" y="3789363"/>
            <a:ext cx="2808287" cy="2189162"/>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4580" name="TextBox 3">
            <a:extLst>
              <a:ext uri="{FF2B5EF4-FFF2-40B4-BE49-F238E27FC236}">
                <a16:creationId xmlns:a16="http://schemas.microsoft.com/office/drawing/2014/main" id="{34DAF05F-3FF0-BC2F-AEFE-D8A93E70683D}"/>
              </a:ext>
            </a:extLst>
          </p:cNvPr>
          <p:cNvSpPr txBox="1">
            <a:spLocks noChangeArrowheads="1"/>
          </p:cNvSpPr>
          <p:nvPr/>
        </p:nvSpPr>
        <p:spPr bwMode="auto">
          <a:xfrm>
            <a:off x="3025775" y="6165850"/>
            <a:ext cx="30924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sz="1200"/>
              <a:t>Профессор Сперанский Г. Н. на осмотре</a:t>
            </a:r>
          </a:p>
        </p:txBody>
      </p:sp>
      <p:pic>
        <p:nvPicPr>
          <p:cNvPr id="24581" name="Picture 2" descr="C:\Users\user\Desktop\21fec846b3b2f89d6a337ad93065058b.jpeg">
            <a:extLst>
              <a:ext uri="{FF2B5EF4-FFF2-40B4-BE49-F238E27FC236}">
                <a16:creationId xmlns:a16="http://schemas.microsoft.com/office/drawing/2014/main" id="{1025C46A-BC7B-FEFD-E762-7F0033E8FC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3789363"/>
            <a:ext cx="1446213" cy="2160587"/>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Содержимое 2">
            <a:extLst>
              <a:ext uri="{FF2B5EF4-FFF2-40B4-BE49-F238E27FC236}">
                <a16:creationId xmlns:a16="http://schemas.microsoft.com/office/drawing/2014/main" id="{3324D765-724F-692A-C939-E45F632E5E0B}"/>
              </a:ext>
            </a:extLst>
          </p:cNvPr>
          <p:cNvSpPr>
            <a:spLocks noGrp="1"/>
          </p:cNvSpPr>
          <p:nvPr>
            <p:ph idx="1"/>
          </p:nvPr>
        </p:nvSpPr>
        <p:spPr>
          <a:xfrm>
            <a:off x="323850" y="530225"/>
            <a:ext cx="8362950" cy="3762375"/>
          </a:xfrm>
        </p:spPr>
        <p:txBody>
          <a:bodyPr/>
          <a:lstStyle/>
          <a:p>
            <a:pPr algn="ctr" eaLnBrk="1" hangingPunct="1">
              <a:buFont typeface="Wingdings 2" panose="05020102010507070707" pitchFamily="18" charset="2"/>
              <a:buNone/>
            </a:pPr>
            <a:r>
              <a:rPr lang="ru-RU" altLang="en-US" sz="2400"/>
              <a:t>Сперанский Георгий Несторович автор более 200 научных работ, посвященных разработке проблем физиологии и патологии раннего детского возраста, включая период новорожденности. Им научно обоснованы методы вскармливания, ухода и воспитания детей. Значительное число его работ посвящено сепсису новорожденных, респираторным заболеваниям, острым желудочно-кишечным заболеваниям.</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Содержимое 2">
            <a:extLst>
              <a:ext uri="{FF2B5EF4-FFF2-40B4-BE49-F238E27FC236}">
                <a16:creationId xmlns:a16="http://schemas.microsoft.com/office/drawing/2014/main" id="{D4DA6CB6-FD9B-E171-E25C-0586BCEBD0DC}"/>
              </a:ext>
            </a:extLst>
          </p:cNvPr>
          <p:cNvSpPr>
            <a:spLocks noGrp="1"/>
          </p:cNvSpPr>
          <p:nvPr>
            <p:ph idx="1"/>
          </p:nvPr>
        </p:nvSpPr>
        <p:spPr>
          <a:xfrm>
            <a:off x="179388" y="692150"/>
            <a:ext cx="8578850" cy="2251075"/>
          </a:xfrm>
        </p:spPr>
        <p:txBody>
          <a:bodyPr/>
          <a:lstStyle/>
          <a:p>
            <a:pPr algn="ctr">
              <a:buFont typeface="Wingdings 2" panose="05020102010507070707" pitchFamily="18" charset="2"/>
              <a:buNone/>
            </a:pPr>
            <a:r>
              <a:rPr lang="ru-RU" altLang="en-US" sz="2400"/>
              <a:t>   Совместно с В. Г. Григорьевым и </a:t>
            </a:r>
          </a:p>
          <a:p>
            <a:pPr algn="ctr">
              <a:buFont typeface="Wingdings 2" panose="05020102010507070707" pitchFamily="18" charset="2"/>
              <a:buNone/>
            </a:pPr>
            <a:r>
              <a:rPr lang="ru-RU" altLang="en-US" sz="2400"/>
              <a:t>С. А. Васильевым Г. Н. Сперанский записал и издал два тома лекций Н. Ф. Филатова, которые выдержали несколько переизданий, были настольной книгой отечественных педиатров.</a:t>
            </a:r>
          </a:p>
        </p:txBody>
      </p:sp>
      <p:pic>
        <p:nvPicPr>
          <p:cNvPr id="26627" name="Рисунок 4" descr="C:\Users\user\Pictures\2023-02-03_002.jpg">
            <a:extLst>
              <a:ext uri="{FF2B5EF4-FFF2-40B4-BE49-F238E27FC236}">
                <a16:creationId xmlns:a16="http://schemas.microsoft.com/office/drawing/2014/main" id="{2E942571-54AF-91EA-5F0B-2D6D2BCBF196}"/>
              </a:ext>
            </a:extLst>
          </p:cNvPr>
          <p:cNvPicPr>
            <a:picLocks noChangeAspect="1" noChangeArrowheads="1"/>
          </p:cNvPicPr>
          <p:nvPr/>
        </p:nvPicPr>
        <p:blipFill>
          <a:blip r:embed="rId2">
            <a:lum bright="-10000" contrast="20000"/>
            <a:extLst>
              <a:ext uri="{28A0092B-C50C-407E-A947-70E740481C1C}">
                <a14:useLocalDpi xmlns:a14="http://schemas.microsoft.com/office/drawing/2010/main" val="0"/>
              </a:ext>
            </a:extLst>
          </a:blip>
          <a:srcRect l="1421" t="1353" r="21140" b="19792"/>
          <a:stretch>
            <a:fillRect/>
          </a:stretch>
        </p:blipFill>
        <p:spPr bwMode="auto">
          <a:xfrm>
            <a:off x="684213" y="3068638"/>
            <a:ext cx="1798637"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TextBox 3">
            <a:extLst>
              <a:ext uri="{FF2B5EF4-FFF2-40B4-BE49-F238E27FC236}">
                <a16:creationId xmlns:a16="http://schemas.microsoft.com/office/drawing/2014/main" id="{B100CE87-280C-0434-EC3E-7AF212721909}"/>
              </a:ext>
            </a:extLst>
          </p:cNvPr>
          <p:cNvSpPr txBox="1">
            <a:spLocks noChangeArrowheads="1"/>
          </p:cNvSpPr>
          <p:nvPr/>
        </p:nvSpPr>
        <p:spPr bwMode="auto">
          <a:xfrm>
            <a:off x="2555875" y="3500438"/>
            <a:ext cx="6226175"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a:t>Филатов, Н. Ф. Клинические лекции. Вып.II </a:t>
            </a:r>
          </a:p>
          <a:p>
            <a:pPr eaLnBrk="1" hangingPunct="1"/>
            <a:r>
              <a:rPr lang="ru-RU" altLang="en-US"/>
              <a:t>/ Н. Ф. Филатов ;сост.: С. Васильев, В. Григорьев, </a:t>
            </a:r>
          </a:p>
          <a:p>
            <a:pPr eaLnBrk="1" hangingPunct="1"/>
            <a:r>
              <a:rPr lang="ru-RU" altLang="en-US"/>
              <a:t>Г. Сперанский ;ред. Н. Ф. Филатов. – 2-е изд. – Москва : </a:t>
            </a:r>
          </a:p>
          <a:p>
            <a:pPr eaLnBrk="1" hangingPunct="1"/>
            <a:r>
              <a:rPr lang="ru-RU" altLang="en-US"/>
              <a:t>Типография Общества распространения полезных </a:t>
            </a:r>
          </a:p>
          <a:p>
            <a:pPr eaLnBrk="1" hangingPunct="1"/>
            <a:r>
              <a:rPr lang="ru-RU" altLang="en-US"/>
              <a:t>книг, 1904. – 302 с.</a:t>
            </a:r>
          </a:p>
        </p:txBody>
      </p:sp>
      <p:sp>
        <p:nvSpPr>
          <p:cNvPr id="26629" name="TextBox 4">
            <a:extLst>
              <a:ext uri="{FF2B5EF4-FFF2-40B4-BE49-F238E27FC236}">
                <a16:creationId xmlns:a16="http://schemas.microsoft.com/office/drawing/2014/main" id="{43F4130D-988D-EF07-F797-38BE96F4233A}"/>
              </a:ext>
            </a:extLst>
          </p:cNvPr>
          <p:cNvSpPr txBox="1">
            <a:spLocks noChangeArrowheads="1"/>
          </p:cNvSpPr>
          <p:nvPr/>
        </p:nvSpPr>
        <p:spPr bwMode="auto">
          <a:xfrm>
            <a:off x="611188" y="5589588"/>
            <a:ext cx="2159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ru-RU" altLang="en-US" sz="1200"/>
              <a:t>Издание из ценного фонда </a:t>
            </a:r>
          </a:p>
          <a:p>
            <a:pPr algn="ctr" eaLnBrk="1" hangingPunct="1"/>
            <a:r>
              <a:rPr lang="ru-RU" altLang="en-US" sz="1200"/>
              <a:t>библиотеки НГМУ</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a:extLst>
              <a:ext uri="{FF2B5EF4-FFF2-40B4-BE49-F238E27FC236}">
                <a16:creationId xmlns:a16="http://schemas.microsoft.com/office/drawing/2014/main" id="{009114B1-3E8D-AF34-6A64-804EC17C17F8}"/>
              </a:ext>
            </a:extLst>
          </p:cNvPr>
          <p:cNvSpPr>
            <a:spLocks noGrp="1"/>
          </p:cNvSpPr>
          <p:nvPr>
            <p:ph idx="1"/>
          </p:nvPr>
        </p:nvSpPr>
        <p:spPr>
          <a:xfrm>
            <a:off x="2555875" y="692150"/>
            <a:ext cx="6059488" cy="5491163"/>
          </a:xfrm>
        </p:spPr>
        <p:txBody>
          <a:bodyPr>
            <a:normAutofit fontScale="77500" lnSpcReduction="20000"/>
          </a:bodyPr>
          <a:lstStyle/>
          <a:p>
            <a:pPr marL="265176" indent="-265176" algn="ctr" eaLnBrk="1" fontAlgn="auto" hangingPunct="1">
              <a:lnSpc>
                <a:spcPct val="120000"/>
              </a:lnSpc>
              <a:spcAft>
                <a:spcPts val="0"/>
              </a:spcAft>
              <a:buFont typeface="Wingdings 2"/>
              <a:buNone/>
              <a:defRPr/>
            </a:pPr>
            <a:r>
              <a:rPr lang="ru-RU" dirty="0"/>
              <a:t> Последняя запись в личном деле Сперанского Георгия </a:t>
            </a:r>
            <a:r>
              <a:rPr lang="ru-RU" dirty="0" err="1"/>
              <a:t>Несторовича</a:t>
            </a:r>
            <a:r>
              <a:rPr lang="ru-RU" dirty="0"/>
              <a:t>: «Приказ № 18 по АМН СССР от 21 января 1969 г. Академика АМН СССР Г. Н. Сперанского исключить из списков академиков АМН СССР в связи со смертью, последовавшей 14 января 1969 г. Президент АМН СССР, академик В. Тимаков». В том же 1969 г. Сперанскому Г. Н. посмертно было присвоено звание лауреата Ленинской премии за исключительную деятельность по значительному снижению детской смертности в стране.</a:t>
            </a:r>
          </a:p>
        </p:txBody>
      </p:sp>
      <p:pic>
        <p:nvPicPr>
          <p:cNvPr id="27651" name="Picture 2" descr="C:\Users\user\Desktop\55430767_SperanskiyGeorgiyNestorovich.jpg">
            <a:extLst>
              <a:ext uri="{FF2B5EF4-FFF2-40B4-BE49-F238E27FC236}">
                <a16:creationId xmlns:a16="http://schemas.microsoft.com/office/drawing/2014/main" id="{9BD351CA-379F-8056-2F81-CF3EE9DEB3EF}"/>
              </a:ext>
            </a:extLst>
          </p:cNvPr>
          <p:cNvPicPr>
            <a:picLocks noChangeAspect="1" noChangeArrowheads="1"/>
          </p:cNvPicPr>
          <p:nvPr/>
        </p:nvPicPr>
        <p:blipFill>
          <a:blip r:embed="rId2">
            <a:lum bright="-10000" contrast="10000"/>
            <a:extLst>
              <a:ext uri="{28A0092B-C50C-407E-A947-70E740481C1C}">
                <a14:useLocalDpi xmlns:a14="http://schemas.microsoft.com/office/drawing/2010/main" val="0"/>
              </a:ext>
            </a:extLst>
          </a:blip>
          <a:srcRect/>
          <a:stretch>
            <a:fillRect/>
          </a:stretch>
        </p:blipFill>
        <p:spPr bwMode="auto">
          <a:xfrm>
            <a:off x="585788" y="1484313"/>
            <a:ext cx="2133600" cy="3148012"/>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7652" name="TextBox 4">
            <a:extLst>
              <a:ext uri="{FF2B5EF4-FFF2-40B4-BE49-F238E27FC236}">
                <a16:creationId xmlns:a16="http://schemas.microsoft.com/office/drawing/2014/main" id="{0B4D2BA2-DCD0-D7F1-1893-3B37B34E1C95}"/>
              </a:ext>
            </a:extLst>
          </p:cNvPr>
          <p:cNvSpPr txBox="1">
            <a:spLocks noChangeArrowheads="1"/>
          </p:cNvSpPr>
          <p:nvPr/>
        </p:nvSpPr>
        <p:spPr bwMode="auto">
          <a:xfrm>
            <a:off x="971550" y="4797425"/>
            <a:ext cx="13843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sz="1200"/>
              <a:t>Сперанский Г. Н.</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Содержимое 2">
            <a:extLst>
              <a:ext uri="{FF2B5EF4-FFF2-40B4-BE49-F238E27FC236}">
                <a16:creationId xmlns:a16="http://schemas.microsoft.com/office/drawing/2014/main" id="{DD6B8CF8-39F6-718F-A810-40C433EFA37D}"/>
              </a:ext>
            </a:extLst>
          </p:cNvPr>
          <p:cNvSpPr>
            <a:spLocks noGrp="1"/>
          </p:cNvSpPr>
          <p:nvPr>
            <p:ph idx="1"/>
          </p:nvPr>
        </p:nvSpPr>
        <p:spPr>
          <a:xfrm>
            <a:off x="468313" y="692150"/>
            <a:ext cx="8183562" cy="1441450"/>
          </a:xfrm>
        </p:spPr>
        <p:txBody>
          <a:bodyPr/>
          <a:lstStyle/>
          <a:p>
            <a:pPr algn="ctr" eaLnBrk="1" hangingPunct="1">
              <a:buFont typeface="Wingdings 2" panose="05020102010507070707" pitchFamily="18" charset="2"/>
              <a:buNone/>
            </a:pPr>
            <a:r>
              <a:rPr lang="ru-RU" altLang="en-US" sz="2400"/>
              <a:t>  Георгий Несторович Сперанский ушел из жизни на 96 году 14 января 1969 года, похоронен в Москве </a:t>
            </a:r>
          </a:p>
          <a:p>
            <a:pPr algn="ctr" eaLnBrk="1" hangingPunct="1">
              <a:buFont typeface="Wingdings 2" panose="05020102010507070707" pitchFamily="18" charset="2"/>
              <a:buNone/>
            </a:pPr>
            <a:r>
              <a:rPr lang="ru-RU" altLang="en-US" sz="2400"/>
              <a:t>на Новодевичьем кладбище.</a:t>
            </a:r>
          </a:p>
        </p:txBody>
      </p:sp>
      <p:pic>
        <p:nvPicPr>
          <p:cNvPr id="28675" name="Picture 3" descr="C:\Users\user\Desktop\speranskiy.jpg">
            <a:extLst>
              <a:ext uri="{FF2B5EF4-FFF2-40B4-BE49-F238E27FC236}">
                <a16:creationId xmlns:a16="http://schemas.microsoft.com/office/drawing/2014/main" id="{0E43BB17-71ED-30A0-11FE-23257FA634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093" t="7088" r="2570" b="7864"/>
          <a:stretch>
            <a:fillRect/>
          </a:stretch>
        </p:blipFill>
        <p:spPr bwMode="auto">
          <a:xfrm>
            <a:off x="2016125" y="2565400"/>
            <a:ext cx="5111750" cy="3017838"/>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8676" name="TextBox 3">
            <a:extLst>
              <a:ext uri="{FF2B5EF4-FFF2-40B4-BE49-F238E27FC236}">
                <a16:creationId xmlns:a16="http://schemas.microsoft.com/office/drawing/2014/main" id="{9BD95AA0-179D-ADE9-C4FB-E664FE510FAD}"/>
              </a:ext>
            </a:extLst>
          </p:cNvPr>
          <p:cNvSpPr txBox="1">
            <a:spLocks noChangeArrowheads="1"/>
          </p:cNvSpPr>
          <p:nvPr/>
        </p:nvSpPr>
        <p:spPr bwMode="auto">
          <a:xfrm>
            <a:off x="2471738" y="5732463"/>
            <a:ext cx="42005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sz="1200"/>
              <a:t>Надгробная плита Сперанского Г. Н. и Сперанской Е. П.</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Содержимое 5">
            <a:extLst>
              <a:ext uri="{FF2B5EF4-FFF2-40B4-BE49-F238E27FC236}">
                <a16:creationId xmlns:a16="http://schemas.microsoft.com/office/drawing/2014/main" id="{3765CE5B-FD5D-6253-F243-38DA4A9D5427}"/>
              </a:ext>
            </a:extLst>
          </p:cNvPr>
          <p:cNvSpPr>
            <a:spLocks noGrp="1"/>
          </p:cNvSpPr>
          <p:nvPr>
            <p:ph idx="1"/>
          </p:nvPr>
        </p:nvSpPr>
        <p:spPr>
          <a:xfrm>
            <a:off x="323850" y="836613"/>
            <a:ext cx="8208963" cy="3054350"/>
          </a:xfrm>
        </p:spPr>
        <p:txBody>
          <a:bodyPr/>
          <a:lstStyle/>
          <a:p>
            <a:pPr algn="ctr" eaLnBrk="1" hangingPunct="1">
              <a:buFont typeface="Wingdings 2" panose="05020102010507070707" pitchFamily="18" charset="2"/>
              <a:buNone/>
            </a:pPr>
            <a:r>
              <a:rPr lang="ru-RU" altLang="en-US" sz="2400"/>
              <a:t>  Георгий Несторович прожил яркую, активную, долгую и творческую жизнь, которая и поныне является образцом самоотверженного служения Родине, охране здоровья матери и ребенка, медицинской науке и педиатрии,</a:t>
            </a:r>
          </a:p>
          <a:p>
            <a:pPr algn="ctr" eaLnBrk="1" hangingPunct="1">
              <a:buFont typeface="Wingdings 2" panose="05020102010507070707" pitchFamily="18" charset="2"/>
              <a:buNone/>
            </a:pPr>
            <a:r>
              <a:rPr lang="ru-RU" altLang="en-US" sz="2400"/>
              <a:t>оставив после себя огромное наследие для следующих поколений врачей. Обращаясь к педиатрам, он писал: «Мы приняли на себя обязательство охранять всех детей, не только лечить больных, но и воспитывать здоровых».</a:t>
            </a:r>
            <a:endParaRPr lang="ru-RU"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Содержимое 2">
            <a:extLst>
              <a:ext uri="{FF2B5EF4-FFF2-40B4-BE49-F238E27FC236}">
                <a16:creationId xmlns:a16="http://schemas.microsoft.com/office/drawing/2014/main" id="{23AD8FCB-BDF7-66AD-A0F2-A435233FA809}"/>
              </a:ext>
            </a:extLst>
          </p:cNvPr>
          <p:cNvSpPr>
            <a:spLocks noGrp="1"/>
          </p:cNvSpPr>
          <p:nvPr>
            <p:ph idx="1"/>
          </p:nvPr>
        </p:nvSpPr>
        <p:spPr>
          <a:xfrm>
            <a:off x="503238" y="530225"/>
            <a:ext cx="8183562" cy="5346700"/>
          </a:xfrm>
        </p:spPr>
        <p:txBody>
          <a:bodyPr/>
          <a:lstStyle/>
          <a:p>
            <a:pPr algn="ctr">
              <a:buFont typeface="Wingdings 2" panose="05020102010507070707" pitchFamily="18" charset="2"/>
              <a:buNone/>
            </a:pPr>
            <a:r>
              <a:rPr lang="ru-RU" altLang="en-US" b="1"/>
              <a:t>Издания из библиотеки НГМУ</a:t>
            </a:r>
          </a:p>
        </p:txBody>
      </p:sp>
      <p:pic>
        <p:nvPicPr>
          <p:cNvPr id="30723" name="Рисунок 3" descr="C:\Users\user\Pictures\2023-02-03_013.jpg">
            <a:extLst>
              <a:ext uri="{FF2B5EF4-FFF2-40B4-BE49-F238E27FC236}">
                <a16:creationId xmlns:a16="http://schemas.microsoft.com/office/drawing/2014/main" id="{C26883DB-1B4A-555D-C5E0-A2AA0DEA06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36" t="928" r="36211" b="30653"/>
          <a:stretch>
            <a:fillRect/>
          </a:stretch>
        </p:blipFill>
        <p:spPr bwMode="auto">
          <a:xfrm>
            <a:off x="684213" y="1484313"/>
            <a:ext cx="1366837"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Рисунок 4" descr="C:\Users\user\Pictures\2023-02-03_017.jpg">
            <a:extLst>
              <a:ext uri="{FF2B5EF4-FFF2-40B4-BE49-F238E27FC236}">
                <a16:creationId xmlns:a16="http://schemas.microsoft.com/office/drawing/2014/main" id="{DD239882-91E5-E713-67CE-BAB5519239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05" t="1292" r="40889" b="33083"/>
          <a:stretch>
            <a:fillRect/>
          </a:stretch>
        </p:blipFill>
        <p:spPr bwMode="auto">
          <a:xfrm>
            <a:off x="6927850" y="3213100"/>
            <a:ext cx="1490663"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TextBox 8">
            <a:extLst>
              <a:ext uri="{FF2B5EF4-FFF2-40B4-BE49-F238E27FC236}">
                <a16:creationId xmlns:a16="http://schemas.microsoft.com/office/drawing/2014/main" id="{DA4EAECD-02B7-F29A-5E46-30FF52AA4C70}"/>
              </a:ext>
            </a:extLst>
          </p:cNvPr>
          <p:cNvSpPr txBox="1">
            <a:spLocks noChangeArrowheads="1"/>
          </p:cNvSpPr>
          <p:nvPr/>
        </p:nvSpPr>
        <p:spPr bwMode="auto">
          <a:xfrm>
            <a:off x="1187450" y="4076700"/>
            <a:ext cx="56165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ru-RU" altLang="en-US"/>
              <a:t>Сперанский, Г. Н. Как кормить ребенка до года  </a:t>
            </a:r>
          </a:p>
          <a:p>
            <a:r>
              <a:rPr lang="ru-RU" altLang="en-US"/>
              <a:t>/ Г. Н. Сперанский. – М. : Медгиз, 1955. – 21 с. : </a:t>
            </a:r>
          </a:p>
          <a:p>
            <a:r>
              <a:rPr lang="ru-RU" altLang="en-US"/>
              <a:t>ил. – (Советы родителям. Сельская библиотека). </a:t>
            </a:r>
          </a:p>
        </p:txBody>
      </p:sp>
      <p:sp>
        <p:nvSpPr>
          <p:cNvPr id="30726" name="TextBox 9">
            <a:extLst>
              <a:ext uri="{FF2B5EF4-FFF2-40B4-BE49-F238E27FC236}">
                <a16:creationId xmlns:a16="http://schemas.microsoft.com/office/drawing/2014/main" id="{E2413E31-8733-B27A-8EBE-431E30F51EFA}"/>
              </a:ext>
            </a:extLst>
          </p:cNvPr>
          <p:cNvSpPr txBox="1">
            <a:spLocks noChangeArrowheads="1"/>
          </p:cNvSpPr>
          <p:nvPr/>
        </p:nvSpPr>
        <p:spPr bwMode="auto">
          <a:xfrm>
            <a:off x="2195513" y="1844675"/>
            <a:ext cx="64087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a:t>Сперанский, Г. Н. Закаливание ребенка раннего и дошкольного возраста / Г. Н. Сперанский, </a:t>
            </a:r>
          </a:p>
          <a:p>
            <a:pPr eaLnBrk="1" hangingPunct="1"/>
            <a:r>
              <a:rPr lang="ru-RU" altLang="en-US"/>
              <a:t>Е. Д. Заблудовская. – Москва: Медицина, 1964. – 203 с. : ил. – (Библиотека практического врача).</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Содержимое 2">
            <a:extLst>
              <a:ext uri="{FF2B5EF4-FFF2-40B4-BE49-F238E27FC236}">
                <a16:creationId xmlns:a16="http://schemas.microsoft.com/office/drawing/2014/main" id="{715AFABF-21D5-4473-4DD5-5F6566AC1A64}"/>
              </a:ext>
            </a:extLst>
          </p:cNvPr>
          <p:cNvSpPr>
            <a:spLocks noGrp="1"/>
          </p:cNvSpPr>
          <p:nvPr>
            <p:ph idx="1"/>
          </p:nvPr>
        </p:nvSpPr>
        <p:spPr>
          <a:xfrm>
            <a:off x="503238" y="530225"/>
            <a:ext cx="8183562" cy="5346700"/>
          </a:xfrm>
        </p:spPr>
        <p:txBody>
          <a:bodyPr/>
          <a:lstStyle/>
          <a:p>
            <a:pPr algn="ctr">
              <a:buFont typeface="Wingdings 2" panose="05020102010507070707" pitchFamily="18" charset="2"/>
              <a:buNone/>
            </a:pPr>
            <a:r>
              <a:rPr lang="ru-RU" altLang="en-US" b="1"/>
              <a:t>Издания из библиотеки НГМУ</a:t>
            </a:r>
          </a:p>
        </p:txBody>
      </p:sp>
      <p:pic>
        <p:nvPicPr>
          <p:cNvPr id="31747" name="Рисунок 5" descr="C:\Users\user\Pictures\2023-02-03_009.jpg">
            <a:extLst>
              <a:ext uri="{FF2B5EF4-FFF2-40B4-BE49-F238E27FC236}">
                <a16:creationId xmlns:a16="http://schemas.microsoft.com/office/drawing/2014/main" id="{63B868A9-6439-FE64-5FA1-93B681B7F5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69" t="1225" r="31189" b="24788"/>
          <a:stretch>
            <a:fillRect/>
          </a:stretch>
        </p:blipFill>
        <p:spPr bwMode="auto">
          <a:xfrm>
            <a:off x="755650" y="1484313"/>
            <a:ext cx="1454150"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Рисунок 6" descr="C:\Users\user\Pictures\2023-02-03_010.jpg">
            <a:extLst>
              <a:ext uri="{FF2B5EF4-FFF2-40B4-BE49-F238E27FC236}">
                <a16:creationId xmlns:a16="http://schemas.microsoft.com/office/drawing/2014/main" id="{702536D8-544D-9C83-0033-F0B662FDA8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213" t="726" r="39900" b="32503"/>
          <a:stretch>
            <a:fillRect/>
          </a:stretch>
        </p:blipFill>
        <p:spPr bwMode="auto">
          <a:xfrm>
            <a:off x="6948488" y="3573463"/>
            <a:ext cx="1571625"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TextBox 7">
            <a:extLst>
              <a:ext uri="{FF2B5EF4-FFF2-40B4-BE49-F238E27FC236}">
                <a16:creationId xmlns:a16="http://schemas.microsoft.com/office/drawing/2014/main" id="{44F25A00-D532-9FC4-9471-DED28EE55AEC}"/>
              </a:ext>
            </a:extLst>
          </p:cNvPr>
          <p:cNvSpPr txBox="1">
            <a:spLocks noChangeArrowheads="1"/>
          </p:cNvSpPr>
          <p:nvPr/>
        </p:nvSpPr>
        <p:spPr bwMode="auto">
          <a:xfrm>
            <a:off x="2484438" y="1484313"/>
            <a:ext cx="584517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a:t>Сперанский, Г. Н. Классификация расстройств </a:t>
            </a:r>
          </a:p>
          <a:p>
            <a:pPr eaLnBrk="1" hangingPunct="1"/>
            <a:r>
              <a:rPr lang="ru-RU" altLang="en-US"/>
              <a:t>питания детей раннего возраста / Г. Н. Сперанский ; </a:t>
            </a:r>
          </a:p>
          <a:p>
            <a:pPr eaLnBrk="1" hangingPunct="1"/>
            <a:r>
              <a:rPr lang="ru-RU" altLang="en-US"/>
              <a:t>Государственный ЦНИИ охраны материнства и </a:t>
            </a:r>
          </a:p>
          <a:p>
            <a:pPr eaLnBrk="1" hangingPunct="1"/>
            <a:r>
              <a:rPr lang="ru-RU" altLang="en-US"/>
              <a:t>младенчества Наркомздрава. – 3-е изд. – Москва :</a:t>
            </a:r>
          </a:p>
          <a:p>
            <a:pPr eaLnBrk="1" hangingPunct="1"/>
            <a:r>
              <a:rPr lang="ru-RU" altLang="en-US"/>
              <a:t>"Охрана материнства и младенчества" НКЗ, </a:t>
            </a:r>
          </a:p>
          <a:p>
            <a:pPr eaLnBrk="1" hangingPunct="1"/>
            <a:r>
              <a:rPr lang="ru-RU" altLang="en-US"/>
              <a:t>1928. – 16 с. </a:t>
            </a:r>
            <a:br>
              <a:rPr lang="ru-RU" altLang="en-US"/>
            </a:br>
            <a:endParaRPr lang="ru-RU" altLang="en-US"/>
          </a:p>
        </p:txBody>
      </p:sp>
      <p:sp>
        <p:nvSpPr>
          <p:cNvPr id="31750" name="TextBox 10">
            <a:extLst>
              <a:ext uri="{FF2B5EF4-FFF2-40B4-BE49-F238E27FC236}">
                <a16:creationId xmlns:a16="http://schemas.microsoft.com/office/drawing/2014/main" id="{A04175FE-32A3-0147-C6B4-D942D5C4A529}"/>
              </a:ext>
            </a:extLst>
          </p:cNvPr>
          <p:cNvSpPr txBox="1">
            <a:spLocks noChangeArrowheads="1"/>
          </p:cNvSpPr>
          <p:nvPr/>
        </p:nvSpPr>
        <p:spPr bwMode="auto">
          <a:xfrm>
            <a:off x="1763713" y="4581525"/>
            <a:ext cx="2087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31751" name="TextBox 12">
            <a:extLst>
              <a:ext uri="{FF2B5EF4-FFF2-40B4-BE49-F238E27FC236}">
                <a16:creationId xmlns:a16="http://schemas.microsoft.com/office/drawing/2014/main" id="{D1FEF59C-730C-9AAC-236F-BFEFAFF15DBF}"/>
              </a:ext>
            </a:extLst>
          </p:cNvPr>
          <p:cNvSpPr txBox="1">
            <a:spLocks noChangeArrowheads="1"/>
          </p:cNvSpPr>
          <p:nvPr/>
        </p:nvSpPr>
        <p:spPr bwMode="auto">
          <a:xfrm>
            <a:off x="539750" y="3789363"/>
            <a:ext cx="626427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a:t>Сперанский, Г. Н. Хронические расстройства питания в раннем детском возрасте (гипотрофия I, II, III) / </a:t>
            </a:r>
          </a:p>
          <a:p>
            <a:pPr eaLnBrk="1" hangingPunct="1"/>
            <a:r>
              <a:rPr lang="ru-RU" altLang="en-US"/>
              <a:t>Г. Н. Сперанский, А. С. Розенталь ; Министерство </a:t>
            </a:r>
          </a:p>
          <a:p>
            <a:pPr eaLnBrk="1" hangingPunct="1"/>
            <a:r>
              <a:rPr lang="ru-RU" altLang="en-US"/>
              <a:t>здравоохранения СССР, Центральный институт </a:t>
            </a:r>
          </a:p>
          <a:p>
            <a:pPr eaLnBrk="1" hangingPunct="1"/>
            <a:r>
              <a:rPr lang="ru-RU" altLang="en-US"/>
              <a:t>усовершенствования врачей. – Москва : [б. и.], 1953. – 133 с.</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Содержимое 2">
            <a:extLst>
              <a:ext uri="{FF2B5EF4-FFF2-40B4-BE49-F238E27FC236}">
                <a16:creationId xmlns:a16="http://schemas.microsoft.com/office/drawing/2014/main" id="{A6CA3AF5-E983-29B6-17D1-4FEA8D4884BC}"/>
              </a:ext>
            </a:extLst>
          </p:cNvPr>
          <p:cNvSpPr>
            <a:spLocks noGrp="1"/>
          </p:cNvSpPr>
          <p:nvPr>
            <p:ph idx="1"/>
          </p:nvPr>
        </p:nvSpPr>
        <p:spPr>
          <a:xfrm>
            <a:off x="503238" y="530225"/>
            <a:ext cx="8183562" cy="5346700"/>
          </a:xfrm>
        </p:spPr>
        <p:txBody>
          <a:bodyPr/>
          <a:lstStyle/>
          <a:p>
            <a:pPr algn="ctr">
              <a:buFont typeface="Wingdings 2" panose="05020102010507070707" pitchFamily="18" charset="2"/>
              <a:buNone/>
            </a:pPr>
            <a:r>
              <a:rPr lang="ru-RU" altLang="en-US" b="1"/>
              <a:t>Издания из библиотеки НГМУ</a:t>
            </a:r>
          </a:p>
        </p:txBody>
      </p:sp>
      <p:pic>
        <p:nvPicPr>
          <p:cNvPr id="32771" name="Рисунок 5" descr="C:\Users\user\Pictures\2023-02-03_012.jpg">
            <a:extLst>
              <a:ext uri="{FF2B5EF4-FFF2-40B4-BE49-F238E27FC236}">
                <a16:creationId xmlns:a16="http://schemas.microsoft.com/office/drawing/2014/main" id="{77C9D4D1-E0E3-FAD0-8CDF-99B8F3BC8D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71" t="1265" r="32932" b="25333"/>
          <a:stretch>
            <a:fillRect/>
          </a:stretch>
        </p:blipFill>
        <p:spPr bwMode="auto">
          <a:xfrm>
            <a:off x="755650" y="1700213"/>
            <a:ext cx="1512888" cy="201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TextBox 7">
            <a:extLst>
              <a:ext uri="{FF2B5EF4-FFF2-40B4-BE49-F238E27FC236}">
                <a16:creationId xmlns:a16="http://schemas.microsoft.com/office/drawing/2014/main" id="{FCD95082-1682-7FDB-87F2-39F749AD7575}"/>
              </a:ext>
            </a:extLst>
          </p:cNvPr>
          <p:cNvSpPr txBox="1">
            <a:spLocks noChangeArrowheads="1"/>
          </p:cNvSpPr>
          <p:nvPr/>
        </p:nvSpPr>
        <p:spPr bwMode="auto">
          <a:xfrm>
            <a:off x="2555875" y="1700213"/>
            <a:ext cx="62642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a:t>Архангельский, Б. А. Мать и дитя / Б. А. Архангельский, </a:t>
            </a:r>
          </a:p>
          <a:p>
            <a:pPr eaLnBrk="1" hangingPunct="1"/>
            <a:r>
              <a:rPr lang="ru-RU" altLang="en-US"/>
              <a:t>Г. Н. Сперанский. – Москва : Медгиз, 1956. – 175 с. : </a:t>
            </a:r>
          </a:p>
          <a:p>
            <a:pPr eaLnBrk="1" hangingPunct="1"/>
            <a:r>
              <a:rPr lang="ru-RU" altLang="en-US"/>
              <a:t>ил. – (Школа молодой матери).  </a:t>
            </a:r>
            <a:br>
              <a:rPr lang="ru-RU" altLang="en-US"/>
            </a:br>
            <a:endParaRPr lang="ru-RU" altLang="en-US"/>
          </a:p>
        </p:txBody>
      </p:sp>
      <p:sp>
        <p:nvSpPr>
          <p:cNvPr id="32773" name="TextBox 8">
            <a:extLst>
              <a:ext uri="{FF2B5EF4-FFF2-40B4-BE49-F238E27FC236}">
                <a16:creationId xmlns:a16="http://schemas.microsoft.com/office/drawing/2014/main" id="{53E1B458-4829-EB7A-83E3-FF535AA39A71}"/>
              </a:ext>
            </a:extLst>
          </p:cNvPr>
          <p:cNvSpPr txBox="1">
            <a:spLocks noChangeArrowheads="1"/>
          </p:cNvSpPr>
          <p:nvPr/>
        </p:nvSpPr>
        <p:spPr bwMode="auto">
          <a:xfrm>
            <a:off x="684213" y="4221163"/>
            <a:ext cx="57594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a:t>Сперанский, Г. Н. Ребенок раннего возраста :</a:t>
            </a:r>
          </a:p>
          <a:p>
            <a:pPr eaLnBrk="1" hangingPunct="1"/>
            <a:r>
              <a:rPr lang="ru-RU" altLang="en-US"/>
              <a:t> книга для родителей / Г. Н. Сперанский. – Москва – Ленинград : Медгиз, 1941. – 124 с.  </a:t>
            </a:r>
            <a:br>
              <a:rPr lang="ru-RU" altLang="en-US"/>
            </a:br>
            <a:endParaRPr lang="ru-RU" altLang="en-US"/>
          </a:p>
        </p:txBody>
      </p:sp>
      <p:pic>
        <p:nvPicPr>
          <p:cNvPr id="32774" name="Рисунок 6" descr="C:\Users\user\Pictures\2023-02-03_014.jpg">
            <a:extLst>
              <a:ext uri="{FF2B5EF4-FFF2-40B4-BE49-F238E27FC236}">
                <a16:creationId xmlns:a16="http://schemas.microsoft.com/office/drawing/2014/main" id="{B30A1DCE-C35C-3238-3F2A-60148D7CF8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23" t="1283" r="36147" b="32265"/>
          <a:stretch>
            <a:fillRect/>
          </a:stretch>
        </p:blipFill>
        <p:spPr bwMode="auto">
          <a:xfrm>
            <a:off x="6804025" y="3529013"/>
            <a:ext cx="1584325"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Содержимое 2">
            <a:extLst>
              <a:ext uri="{FF2B5EF4-FFF2-40B4-BE49-F238E27FC236}">
                <a16:creationId xmlns:a16="http://schemas.microsoft.com/office/drawing/2014/main" id="{6F802659-C23F-C993-C489-2782307A68D9}"/>
              </a:ext>
            </a:extLst>
          </p:cNvPr>
          <p:cNvSpPr>
            <a:spLocks noGrp="1"/>
          </p:cNvSpPr>
          <p:nvPr>
            <p:ph idx="1"/>
          </p:nvPr>
        </p:nvSpPr>
        <p:spPr>
          <a:xfrm>
            <a:off x="503238" y="530225"/>
            <a:ext cx="8183562" cy="5346700"/>
          </a:xfrm>
        </p:spPr>
        <p:txBody>
          <a:bodyPr/>
          <a:lstStyle/>
          <a:p>
            <a:pPr algn="ctr">
              <a:buFont typeface="Wingdings 2" panose="05020102010507070707" pitchFamily="18" charset="2"/>
              <a:buNone/>
            </a:pPr>
            <a:r>
              <a:rPr lang="ru-RU" altLang="en-US" b="1"/>
              <a:t>Издания из библиотеки НГМУ</a:t>
            </a:r>
          </a:p>
        </p:txBody>
      </p:sp>
      <p:pic>
        <p:nvPicPr>
          <p:cNvPr id="33795" name="Рисунок 5" descr="C:\Users\user\Pictures\2023-02-03_015.jpg">
            <a:extLst>
              <a:ext uri="{FF2B5EF4-FFF2-40B4-BE49-F238E27FC236}">
                <a16:creationId xmlns:a16="http://schemas.microsoft.com/office/drawing/2014/main" id="{EAC3705D-D4A5-9A2F-3145-5D1D7168F7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398" t="1257" r="41138" b="37137"/>
          <a:stretch>
            <a:fillRect/>
          </a:stretch>
        </p:blipFill>
        <p:spPr bwMode="auto">
          <a:xfrm>
            <a:off x="827088" y="1484313"/>
            <a:ext cx="147955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Рисунок 6" descr="C:\Users\user\Pictures\2023-02-03_006.jpg">
            <a:extLst>
              <a:ext uri="{FF2B5EF4-FFF2-40B4-BE49-F238E27FC236}">
                <a16:creationId xmlns:a16="http://schemas.microsoft.com/office/drawing/2014/main" id="{9523066E-792A-8EBB-5FCF-03621A9622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083" t="928" r="26128" b="23441"/>
          <a:stretch>
            <a:fillRect/>
          </a:stretch>
        </p:blipFill>
        <p:spPr bwMode="auto">
          <a:xfrm>
            <a:off x="6732588" y="3486150"/>
            <a:ext cx="1598612"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TextBox 7">
            <a:extLst>
              <a:ext uri="{FF2B5EF4-FFF2-40B4-BE49-F238E27FC236}">
                <a16:creationId xmlns:a16="http://schemas.microsoft.com/office/drawing/2014/main" id="{EE9F1577-5297-EBF5-A605-E357EE1D1027}"/>
              </a:ext>
            </a:extLst>
          </p:cNvPr>
          <p:cNvSpPr txBox="1">
            <a:spLocks noChangeArrowheads="1"/>
          </p:cNvSpPr>
          <p:nvPr/>
        </p:nvSpPr>
        <p:spPr bwMode="auto">
          <a:xfrm>
            <a:off x="1187450" y="4005263"/>
            <a:ext cx="54006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a:t>Учебник болезней раннего детского возраста.</a:t>
            </a:r>
          </a:p>
          <a:p>
            <a:pPr eaLnBrk="1" hangingPunct="1"/>
            <a:r>
              <a:rPr lang="ru-RU" altLang="en-US"/>
              <a:t> / ред. Г. Н. Сперанский. – Москва – Ленинград : Биомедгиз, 1934. – 773 с.  </a:t>
            </a:r>
            <a:br>
              <a:rPr lang="ru-RU" altLang="en-US"/>
            </a:br>
            <a:endParaRPr lang="ru-RU" altLang="en-US"/>
          </a:p>
        </p:txBody>
      </p:sp>
      <p:sp>
        <p:nvSpPr>
          <p:cNvPr id="33798" name="TextBox 8">
            <a:extLst>
              <a:ext uri="{FF2B5EF4-FFF2-40B4-BE49-F238E27FC236}">
                <a16:creationId xmlns:a16="http://schemas.microsoft.com/office/drawing/2014/main" id="{ED61A9A1-F4FC-2583-15CE-54D3B90D5427}"/>
              </a:ext>
            </a:extLst>
          </p:cNvPr>
          <p:cNvSpPr txBox="1">
            <a:spLocks noChangeArrowheads="1"/>
          </p:cNvSpPr>
          <p:nvPr/>
        </p:nvSpPr>
        <p:spPr bwMode="auto">
          <a:xfrm>
            <a:off x="2627313" y="1700213"/>
            <a:ext cx="59848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a:t>Сперанский, Г. Н. Желудочно-кишечные заболевания </a:t>
            </a:r>
          </a:p>
          <a:p>
            <a:pPr eaLnBrk="1" hangingPunct="1"/>
            <a:r>
              <a:rPr lang="ru-RU" altLang="en-US"/>
              <a:t>у детей: Советы родителям / Г. Н. Сперанский. – </a:t>
            </a:r>
          </a:p>
          <a:p>
            <a:pPr eaLnBrk="1" hangingPunct="1"/>
            <a:r>
              <a:rPr lang="ru-RU" altLang="en-US"/>
              <a:t>Москва : Медгиз, 1955. – 27 с.</a:t>
            </a:r>
            <a:br>
              <a:rPr lang="ru-RU" altLang="en-US"/>
            </a:br>
            <a:endParaRPr lang="ru-RU"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Содержимое 2">
            <a:extLst>
              <a:ext uri="{FF2B5EF4-FFF2-40B4-BE49-F238E27FC236}">
                <a16:creationId xmlns:a16="http://schemas.microsoft.com/office/drawing/2014/main" id="{922E27F5-D5CB-11AA-62EC-2B33CA0E1912}"/>
              </a:ext>
            </a:extLst>
          </p:cNvPr>
          <p:cNvSpPr>
            <a:spLocks noGrp="1"/>
          </p:cNvSpPr>
          <p:nvPr>
            <p:ph idx="1"/>
          </p:nvPr>
        </p:nvSpPr>
        <p:spPr>
          <a:xfrm>
            <a:off x="503238" y="530225"/>
            <a:ext cx="8183562" cy="5346700"/>
          </a:xfrm>
        </p:spPr>
        <p:txBody>
          <a:bodyPr/>
          <a:lstStyle/>
          <a:p>
            <a:pPr algn="ctr">
              <a:buFont typeface="Wingdings 2" panose="05020102010507070707" pitchFamily="18" charset="2"/>
              <a:buNone/>
            </a:pPr>
            <a:r>
              <a:rPr lang="ru-RU" altLang="en-US" b="1"/>
              <a:t>Издания из библиотеки НГМУ</a:t>
            </a:r>
          </a:p>
        </p:txBody>
      </p:sp>
      <p:pic>
        <p:nvPicPr>
          <p:cNvPr id="34819" name="Рисунок 4" descr="C:\Users\user\Pictures\2023-02-03_007.jpg">
            <a:extLst>
              <a:ext uri="{FF2B5EF4-FFF2-40B4-BE49-F238E27FC236}">
                <a16:creationId xmlns:a16="http://schemas.microsoft.com/office/drawing/2014/main" id="{D3D17D5C-C5D2-E531-13D9-348543E8B0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47" t="748" r="21880" b="17290"/>
          <a:stretch>
            <a:fillRect/>
          </a:stretch>
        </p:blipFill>
        <p:spPr bwMode="auto">
          <a:xfrm>
            <a:off x="827088" y="1412875"/>
            <a:ext cx="1635125" cy="227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0" name="Рисунок 7" descr="C:\Users\user\Pictures\2023-02-03_016.jpg">
            <a:extLst>
              <a:ext uri="{FF2B5EF4-FFF2-40B4-BE49-F238E27FC236}">
                <a16:creationId xmlns:a16="http://schemas.microsoft.com/office/drawing/2014/main" id="{AECA4874-218A-9CB9-0CFC-B6264F962E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587" t="1195" r="39122" b="34024"/>
          <a:stretch>
            <a:fillRect/>
          </a:stretch>
        </p:blipFill>
        <p:spPr bwMode="auto">
          <a:xfrm>
            <a:off x="6588125" y="3213100"/>
            <a:ext cx="1800225"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1" name="TextBox 8">
            <a:extLst>
              <a:ext uri="{FF2B5EF4-FFF2-40B4-BE49-F238E27FC236}">
                <a16:creationId xmlns:a16="http://schemas.microsoft.com/office/drawing/2014/main" id="{F468EEEA-3083-4D4A-E2D0-C48EC36F8707}"/>
              </a:ext>
            </a:extLst>
          </p:cNvPr>
          <p:cNvSpPr txBox="1">
            <a:spLocks noChangeArrowheads="1"/>
          </p:cNvSpPr>
          <p:nvPr/>
        </p:nvSpPr>
        <p:spPr bwMode="auto">
          <a:xfrm>
            <a:off x="2555875" y="1773238"/>
            <a:ext cx="6119813"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en-US"/>
              <a:t>XXV лет Института педиатрии 1922-1947 : юбилейный </a:t>
            </a:r>
          </a:p>
          <a:p>
            <a:pPr eaLnBrk="1" hangingPunct="1"/>
            <a:r>
              <a:rPr lang="ru-RU" altLang="en-US"/>
              <a:t>сборник / Академия медицинских наук СССР ; ред.:</a:t>
            </a:r>
          </a:p>
          <a:p>
            <a:pPr eaLnBrk="1" hangingPunct="1"/>
            <a:r>
              <a:rPr lang="ru-RU" altLang="en-US"/>
              <a:t> Ф. И. Зборовская, Г. Н. Сперанский. – Москва : </a:t>
            </a:r>
          </a:p>
          <a:p>
            <a:pPr eaLnBrk="1" hangingPunct="1"/>
            <a:r>
              <a:rPr lang="ru-RU" altLang="en-US"/>
              <a:t>Издательство Академии медицинских наук СССР, </a:t>
            </a:r>
          </a:p>
          <a:p>
            <a:pPr eaLnBrk="1" hangingPunct="1"/>
            <a:r>
              <a:rPr lang="ru-RU" altLang="en-US"/>
              <a:t>1947. – 225 с. </a:t>
            </a:r>
            <a:br>
              <a:rPr lang="ru-RU" altLang="en-US"/>
            </a:br>
            <a:endParaRPr lang="ru-RU" altLang="en-US"/>
          </a:p>
        </p:txBody>
      </p:sp>
      <p:sp>
        <p:nvSpPr>
          <p:cNvPr id="34822" name="Прямоугольник 13">
            <a:extLst>
              <a:ext uri="{FF2B5EF4-FFF2-40B4-BE49-F238E27FC236}">
                <a16:creationId xmlns:a16="http://schemas.microsoft.com/office/drawing/2014/main" id="{BD64C097-8450-1453-3437-0CA61445B6F0}"/>
              </a:ext>
            </a:extLst>
          </p:cNvPr>
          <p:cNvSpPr>
            <a:spLocks noChangeArrowheads="1"/>
          </p:cNvSpPr>
          <p:nvPr/>
        </p:nvSpPr>
        <p:spPr bwMode="auto">
          <a:xfrm>
            <a:off x="539750" y="4292600"/>
            <a:ext cx="59039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ru-RU" altLang="en-US"/>
              <a:t>Сперанский, Г. Н. Московские педиатрические школы / Г. Н. Сперанский. – Москва : Медгиз, 1949. – 32 с.</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a:extLst>
              <a:ext uri="{FF2B5EF4-FFF2-40B4-BE49-F238E27FC236}">
                <a16:creationId xmlns:a16="http://schemas.microsoft.com/office/drawing/2014/main" id="{C9314CEE-F5AD-9991-E781-E706C6A72B79}"/>
              </a:ext>
            </a:extLst>
          </p:cNvPr>
          <p:cNvSpPr>
            <a:spLocks noGrp="1"/>
          </p:cNvSpPr>
          <p:nvPr>
            <p:ph idx="1"/>
          </p:nvPr>
        </p:nvSpPr>
        <p:spPr>
          <a:xfrm>
            <a:off x="468313" y="530225"/>
            <a:ext cx="8280400" cy="5922963"/>
          </a:xfrm>
        </p:spPr>
        <p:txBody>
          <a:bodyPr>
            <a:normAutofit fontScale="25000" lnSpcReduction="20000"/>
          </a:bodyPr>
          <a:lstStyle/>
          <a:p>
            <a:pPr marL="265176" indent="-265176" algn="ctr" eaLnBrk="1" fontAlgn="auto" hangingPunct="1">
              <a:spcAft>
                <a:spcPts val="0"/>
              </a:spcAft>
              <a:buFont typeface="Wingdings 2" panose="05020102010507070707" pitchFamily="18" charset="2"/>
              <a:buNone/>
              <a:defRPr/>
            </a:pPr>
            <a:r>
              <a:rPr lang="ru-RU" sz="11200" b="1" dirty="0"/>
              <a:t>Список использованных источников</a:t>
            </a:r>
          </a:p>
          <a:p>
            <a:pPr marL="265176" indent="-265176" eaLnBrk="1" fontAlgn="auto" hangingPunct="1">
              <a:spcAft>
                <a:spcPts val="0"/>
              </a:spcAft>
              <a:buFont typeface="Wingdings 2"/>
              <a:buChar char=""/>
              <a:defRPr/>
            </a:pPr>
            <a:endParaRPr lang="ru-RU" sz="3600" dirty="0">
              <a:cs typeface="Arial" charset="0"/>
            </a:endParaRPr>
          </a:p>
          <a:p>
            <a:pPr marL="265176" indent="-265176" eaLnBrk="1" fontAlgn="auto" hangingPunct="1">
              <a:spcAft>
                <a:spcPts val="0"/>
              </a:spcAft>
              <a:buFont typeface="Wingdings 2"/>
              <a:buChar char=""/>
              <a:defRPr/>
            </a:pPr>
            <a:r>
              <a:rPr lang="ru-RU" sz="5600" dirty="0" err="1">
                <a:cs typeface="Arial" charset="0"/>
              </a:rPr>
              <a:t>eLIBRARY.RU</a:t>
            </a:r>
            <a:r>
              <a:rPr lang="ru-RU" sz="5600" dirty="0">
                <a:cs typeface="Arial" charset="0"/>
              </a:rPr>
              <a:t> : научная электронная библиотека : сайт. – Москва, 2000. – URL: </a:t>
            </a:r>
            <a:r>
              <a:rPr lang="ru-RU" sz="5600" dirty="0">
                <a:cs typeface="Arial" charset="0"/>
                <a:hlinkClick r:id="rId2"/>
              </a:rPr>
              <a:t>https://elibrary.ru</a:t>
            </a:r>
            <a:r>
              <a:rPr lang="ru-RU" sz="5600" dirty="0">
                <a:cs typeface="Arial" charset="0"/>
              </a:rPr>
              <a:t> (дата обращения : 30.01.2023). – Текст : электронный.</a:t>
            </a:r>
          </a:p>
          <a:p>
            <a:pPr marL="265176" indent="-265176" eaLnBrk="1" fontAlgn="auto" hangingPunct="1">
              <a:spcAft>
                <a:spcPts val="0"/>
              </a:spcAft>
              <a:buFont typeface="Wingdings 2"/>
              <a:buChar char=""/>
              <a:defRPr/>
            </a:pPr>
            <a:endParaRPr lang="ru-RU" sz="5600" dirty="0">
              <a:cs typeface="Arial" charset="0"/>
            </a:endParaRPr>
          </a:p>
          <a:p>
            <a:pPr marL="265176" indent="-265176" eaLnBrk="1" fontAlgn="auto" hangingPunct="1">
              <a:spcAft>
                <a:spcPts val="0"/>
              </a:spcAft>
              <a:buFont typeface="Wingdings 2"/>
              <a:buChar char=""/>
              <a:defRPr/>
            </a:pPr>
            <a:r>
              <a:rPr lang="ru-RU" sz="5600" dirty="0"/>
              <a:t>Баранов, А. А. Научный центр здоровья детей РАМН: этапы 245-летнего пути, вклад в педиатрическую науку и практику, задачи развития. Актовая речь. — Москва, 2008. — 28 с. </a:t>
            </a:r>
          </a:p>
          <a:p>
            <a:pPr marL="265176" indent="-265176" eaLnBrk="1" fontAlgn="auto" hangingPunct="1">
              <a:spcAft>
                <a:spcPts val="0"/>
              </a:spcAft>
              <a:buFont typeface="Wingdings 2"/>
              <a:buChar char=""/>
              <a:defRPr/>
            </a:pPr>
            <a:endParaRPr lang="ru-RU" sz="5600" dirty="0"/>
          </a:p>
          <a:p>
            <a:pPr marL="265176" indent="-265176" eaLnBrk="1" fontAlgn="auto" hangingPunct="1">
              <a:spcAft>
                <a:spcPts val="0"/>
              </a:spcAft>
              <a:buFont typeface="Wingdings 2"/>
              <a:buChar char=""/>
              <a:defRPr/>
            </a:pPr>
            <a:r>
              <a:rPr lang="ru-RU" sz="5600" dirty="0" err="1">
                <a:cs typeface="Arial" charset="0"/>
              </a:rPr>
              <a:t>Конюс</a:t>
            </a:r>
            <a:r>
              <a:rPr lang="ru-RU" sz="5600" dirty="0">
                <a:cs typeface="Arial" charset="0"/>
              </a:rPr>
              <a:t>, Э. М. Пути развития советской охраны материнства и младенчества (1917-1940) : по материалам организационных и научных съездов / Э. М. </a:t>
            </a:r>
            <a:r>
              <a:rPr lang="ru-RU" sz="5600" dirty="0" err="1">
                <a:cs typeface="Arial" charset="0"/>
              </a:rPr>
              <a:t>Конюс</a:t>
            </a:r>
            <a:r>
              <a:rPr lang="ru-RU" sz="5600" dirty="0">
                <a:cs typeface="Arial" charset="0"/>
              </a:rPr>
              <a:t> ; ред.: В. П. Лебедева, Г. Н. Сперанский. - Москва : Центральный институт усовершенствования врачей, 1954. - 404 с.</a:t>
            </a:r>
          </a:p>
          <a:p>
            <a:pPr marL="265176" indent="-265176" eaLnBrk="1" fontAlgn="auto" hangingPunct="1">
              <a:spcAft>
                <a:spcPts val="0"/>
              </a:spcAft>
              <a:buFont typeface="Wingdings 2"/>
              <a:buChar char=""/>
              <a:defRPr/>
            </a:pPr>
            <a:endParaRPr lang="ru-RU" sz="6400" dirty="0">
              <a:solidFill>
                <a:prstClr val="black"/>
              </a:solidFill>
            </a:endParaRPr>
          </a:p>
          <a:p>
            <a:pPr marL="265176" indent="-265176" eaLnBrk="1" fontAlgn="auto" hangingPunct="1">
              <a:spcAft>
                <a:spcPts val="0"/>
              </a:spcAft>
              <a:buFont typeface="Wingdings 2"/>
              <a:buChar char=""/>
              <a:defRPr/>
            </a:pPr>
            <a:r>
              <a:rPr lang="ru-RU" sz="5600" dirty="0">
                <a:solidFill>
                  <a:prstClr val="black"/>
                </a:solidFill>
              </a:rPr>
              <a:t>Овчинников, А. А. Воспоминания о деде (воспоминания А. А. </a:t>
            </a:r>
            <a:r>
              <a:rPr lang="ru-RU" sz="5600" dirty="0" err="1">
                <a:solidFill>
                  <a:prstClr val="black"/>
                </a:solidFill>
              </a:rPr>
              <a:t>Овчинникова</a:t>
            </a:r>
            <a:r>
              <a:rPr lang="ru-RU" sz="5600" dirty="0">
                <a:solidFill>
                  <a:prstClr val="black"/>
                </a:solidFill>
              </a:rPr>
              <a:t> — внука Г. Н. Сперанского) / А. А. Овчинников // Педиатрия. — 1997. — № 3. — </a:t>
            </a:r>
          </a:p>
          <a:p>
            <a:pPr marL="265176" indent="-265176" eaLnBrk="1" fontAlgn="auto" hangingPunct="1">
              <a:spcAft>
                <a:spcPts val="0"/>
              </a:spcAft>
              <a:buFont typeface="Wingdings 2" panose="05020102010507070707" pitchFamily="18" charset="2"/>
              <a:buNone/>
              <a:defRPr/>
            </a:pPr>
            <a:r>
              <a:rPr lang="ru-RU" sz="5600" dirty="0">
                <a:solidFill>
                  <a:prstClr val="black"/>
                </a:solidFill>
              </a:rPr>
              <a:t>     С. 108–112.</a:t>
            </a:r>
            <a:endParaRPr lang="ru-RU" sz="5600" dirty="0"/>
          </a:p>
          <a:p>
            <a:pPr marL="265176" indent="-265176" eaLnBrk="1" fontAlgn="auto" hangingPunct="1">
              <a:spcAft>
                <a:spcPts val="0"/>
              </a:spcAft>
              <a:buFont typeface="Wingdings 2" panose="05020102010507070707" pitchFamily="18" charset="2"/>
              <a:buNone/>
              <a:defRPr/>
            </a:pPr>
            <a:endParaRPr lang="ru-RU" sz="5600" dirty="0"/>
          </a:p>
          <a:p>
            <a:pPr marL="265176" indent="-265176" eaLnBrk="1" fontAlgn="auto" hangingPunct="1">
              <a:spcAft>
                <a:spcPts val="0"/>
              </a:spcAft>
              <a:buFont typeface="Wingdings 2"/>
              <a:buChar char=""/>
              <a:defRPr/>
            </a:pPr>
            <a:r>
              <a:rPr lang="ru-RU" sz="5600" dirty="0"/>
              <a:t>Овчинников, А. А. Главный детский доктор/ А. А. Овчинников. — Москва, </a:t>
            </a:r>
          </a:p>
          <a:p>
            <a:pPr marL="265176" indent="-265176" eaLnBrk="1" fontAlgn="auto" hangingPunct="1">
              <a:spcAft>
                <a:spcPts val="0"/>
              </a:spcAft>
              <a:buFont typeface="Wingdings 2" panose="05020102010507070707" pitchFamily="18" charset="2"/>
              <a:buNone/>
              <a:defRPr/>
            </a:pPr>
            <a:r>
              <a:rPr lang="ru-RU" sz="5600" dirty="0"/>
              <a:t>     2009. — 280 с. </a:t>
            </a:r>
          </a:p>
          <a:p>
            <a:pPr marL="265176" indent="-265176" eaLnBrk="1" fontAlgn="auto" hangingPunct="1">
              <a:spcAft>
                <a:spcPts val="0"/>
              </a:spcAft>
              <a:buFont typeface="Wingdings 2"/>
              <a:buChar char=""/>
              <a:defRPr/>
            </a:pPr>
            <a:endParaRPr lang="ru-RU" sz="5600" dirty="0"/>
          </a:p>
          <a:p>
            <a:pPr marL="265176" indent="-265176" eaLnBrk="1" fontAlgn="auto" hangingPunct="1">
              <a:spcAft>
                <a:spcPts val="0"/>
              </a:spcAft>
              <a:buFont typeface="Wingdings 2"/>
              <a:buChar char=""/>
              <a:defRPr/>
            </a:pPr>
            <a:r>
              <a:rPr lang="ru-RU" sz="5600" dirty="0"/>
              <a:t>Сперанский, Г. Н. Московские педиатрические школы / Г. Н. Сперанский. — Москва : </a:t>
            </a:r>
            <a:r>
              <a:rPr lang="ru-RU" sz="5600" dirty="0" err="1"/>
              <a:t>Медгиз</a:t>
            </a:r>
            <a:r>
              <a:rPr lang="ru-RU" sz="5600" dirty="0"/>
              <a:t>, 1949. – 32 с.</a:t>
            </a:r>
          </a:p>
          <a:p>
            <a:pPr marL="265176" indent="-265176" eaLnBrk="1" fontAlgn="auto" hangingPunct="1">
              <a:spcAft>
                <a:spcPts val="0"/>
              </a:spcAft>
              <a:buFont typeface="Wingdings 2" panose="05020102010507070707" pitchFamily="18" charset="2"/>
              <a:buNone/>
              <a:defRPr/>
            </a:pPr>
            <a:endParaRPr lang="ru-RU" sz="5600" dirty="0"/>
          </a:p>
          <a:p>
            <a:pPr marL="265176" indent="-265176" eaLnBrk="1" fontAlgn="auto" hangingPunct="1">
              <a:spcAft>
                <a:spcPts val="0"/>
              </a:spcAft>
              <a:buFont typeface="Wingdings 2"/>
              <a:buChar char=""/>
              <a:defRPr/>
            </a:pPr>
            <a:r>
              <a:rPr lang="ru-RU" sz="5600" dirty="0" err="1"/>
              <a:t>Чумаевская</a:t>
            </a:r>
            <a:r>
              <a:rPr lang="ru-RU" sz="5600" dirty="0"/>
              <a:t>, О. А. Г. Н. Сперанский/ О. А. </a:t>
            </a:r>
            <a:r>
              <a:rPr lang="ru-RU" sz="5600" dirty="0" err="1"/>
              <a:t>Чумаевская</a:t>
            </a:r>
            <a:r>
              <a:rPr lang="ru-RU" sz="5600" dirty="0"/>
              <a:t>. — Москва: Медицина, 1973. — 80 с. : ил. — (Выдающиеся деятели отечественной медицины и </a:t>
            </a:r>
            <a:r>
              <a:rPr lang="ru-RU" sz="5600"/>
              <a:t>здравоохранения).</a:t>
            </a:r>
            <a:endParaRPr lang="ru-RU" sz="5600" dirty="0"/>
          </a:p>
          <a:p>
            <a:pPr marL="265176" indent="-265176" eaLnBrk="1" fontAlgn="auto" hangingPunct="1">
              <a:spcAft>
                <a:spcPts val="0"/>
              </a:spcAft>
              <a:buFont typeface="Wingdings 2"/>
              <a:buChar char=""/>
              <a:defRPr/>
            </a:pPr>
            <a:endParaRPr lang="ru-RU" sz="3600" dirty="0"/>
          </a:p>
          <a:p>
            <a:pPr marL="265176" indent="-265176" eaLnBrk="1" fontAlgn="auto" hangingPunct="1">
              <a:spcAft>
                <a:spcPts val="0"/>
              </a:spcAft>
              <a:buFont typeface="Wingdings 2"/>
              <a:buChar char=""/>
              <a:defRPr/>
            </a:pPr>
            <a:endParaRPr lang="ru-RU" sz="36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Содержимое 2">
            <a:extLst>
              <a:ext uri="{FF2B5EF4-FFF2-40B4-BE49-F238E27FC236}">
                <a16:creationId xmlns:a16="http://schemas.microsoft.com/office/drawing/2014/main" id="{65BFC158-B7A2-3581-C502-5C95CA0DD858}"/>
              </a:ext>
            </a:extLst>
          </p:cNvPr>
          <p:cNvSpPr>
            <a:spLocks noGrp="1"/>
          </p:cNvSpPr>
          <p:nvPr>
            <p:ph idx="1"/>
          </p:nvPr>
        </p:nvSpPr>
        <p:spPr>
          <a:xfrm>
            <a:off x="395288" y="530225"/>
            <a:ext cx="8291512" cy="5707063"/>
          </a:xfrm>
        </p:spPr>
        <p:txBody>
          <a:bodyPr/>
          <a:lstStyle/>
          <a:p>
            <a:pPr algn="ctr">
              <a:buFont typeface="Wingdings 2" panose="05020102010507070707" pitchFamily="18" charset="2"/>
              <a:buNone/>
            </a:pPr>
            <a:r>
              <a:rPr lang="ru-RU" altLang="en-US" b="1"/>
              <a:t>Фото взяты с сайтов:</a:t>
            </a:r>
          </a:p>
          <a:p>
            <a:endParaRPr lang="ru-RU" altLang="en-US" sz="2000">
              <a:hlinkClick r:id="rId2"/>
            </a:endParaRPr>
          </a:p>
          <a:p>
            <a:r>
              <a:rPr lang="en-US" altLang="en-US" sz="2000">
                <a:hlinkClick r:id="rId2"/>
              </a:rPr>
              <a:t>https://litresp.ru/chitat/ru/</a:t>
            </a:r>
            <a:r>
              <a:rPr lang="ru-RU" altLang="en-US" sz="2000">
                <a:hlinkClick r:id="rId2"/>
              </a:rPr>
              <a:t>О/</a:t>
            </a:r>
            <a:r>
              <a:rPr lang="en-US" altLang="en-US" sz="2000">
                <a:hlinkClick r:id="rId2"/>
              </a:rPr>
              <a:t>ovchinnikov-aleksej-a/glavnij-detskij-doktor-g-n-speranskomu-posvyaschaetsya</a:t>
            </a:r>
            <a:r>
              <a:rPr lang="ru-RU" altLang="en-US" sz="2000"/>
              <a:t> </a:t>
            </a:r>
          </a:p>
          <a:p>
            <a:r>
              <a:rPr lang="en-US" altLang="en-US" sz="2000">
                <a:hlinkClick r:id="rId3"/>
              </a:rPr>
              <a:t>https://izgotovleniepamyatnikov.ru/mogila/speranskiy/</a:t>
            </a:r>
            <a:r>
              <a:rPr lang="ru-RU" altLang="en-US" sz="2000"/>
              <a:t> </a:t>
            </a:r>
          </a:p>
          <a:p>
            <a:r>
              <a:rPr lang="en-US" altLang="en-US" sz="2000">
                <a:hlinkClick r:id="rId4"/>
              </a:rPr>
              <a:t>https://iknigi.net/avtor-aleksey-ovchinnikov/112851-glavnyy-detskiy-doktor-g-n-speranskomu-posvyaschaetsya-aleksey-ovchinnikov/read/page-7.html</a:t>
            </a:r>
            <a:endParaRPr lang="ru-RU" altLang="en-US" sz="2000"/>
          </a:p>
          <a:p>
            <a:r>
              <a:rPr lang="en-US" altLang="en-US" sz="2000">
                <a:hlinkClick r:id="rId5"/>
              </a:rPr>
              <a:t>https://</a:t>
            </a:r>
            <a:r>
              <a:rPr lang="ru-RU" altLang="en-US" sz="2000">
                <a:hlinkClick r:id="rId5"/>
              </a:rPr>
              <a:t>бмэ.орг/</a:t>
            </a:r>
            <a:r>
              <a:rPr lang="en-US" altLang="en-US" sz="2000">
                <a:hlinkClick r:id="rId5"/>
              </a:rPr>
              <a:t>index.php/</a:t>
            </a:r>
            <a:r>
              <a:rPr lang="ru-RU" altLang="en-US" sz="2000">
                <a:hlinkClick r:id="rId5"/>
              </a:rPr>
              <a:t>СПЕРАНСКИЙ_Георгий Несторович</a:t>
            </a:r>
            <a:endParaRPr lang="ru-RU" altLang="en-US" sz="2000"/>
          </a:p>
          <a:p>
            <a:r>
              <a:rPr lang="en-US" altLang="en-US" sz="2000">
                <a:hlinkClick r:id="rId6"/>
              </a:rPr>
              <a:t>https://edu-pediatrics.com/</a:t>
            </a:r>
            <a:r>
              <a:rPr lang="ru-RU" altLang="en-US" sz="2000"/>
              <a:t> </a:t>
            </a:r>
          </a:p>
          <a:p>
            <a:r>
              <a:rPr lang="en-US" altLang="en-US" sz="2000">
                <a:hlinkClick r:id="rId7"/>
              </a:rPr>
              <a:t>https://lekoboz.ru/svobodnoe-vremya/koleso-istorii/georgij-speranskij-doktor-chetyrekh-pokolenij-chast-1</a:t>
            </a:r>
            <a:endParaRPr lang="ru-RU" altLang="en-US" sz="2000"/>
          </a:p>
          <a:p>
            <a:endParaRPr lang="ru-RU" altLang="en-US" sz="24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797F90F-B1CD-8C6A-67FD-B55ABE747AB5}"/>
              </a:ext>
            </a:extLst>
          </p:cNvPr>
          <p:cNvSpPr/>
          <p:nvPr/>
        </p:nvSpPr>
        <p:spPr>
          <a:xfrm>
            <a:off x="467544" y="1124744"/>
            <a:ext cx="8237768" cy="3046988"/>
          </a:xfrm>
          <a:prstGeom prst="rect">
            <a:avLst/>
          </a:prstGeom>
          <a:noFill/>
        </p:spPr>
        <p:txBody>
          <a:bodyPr wrap="none">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defRPr/>
            </a:pPr>
            <a:r>
              <a:rPr lang="ru-RU" sz="9600" b="1" dirty="0">
                <a:ln w="12700">
                  <a:solidFill>
                    <a:schemeClr val="bg2">
                      <a:lumMod val="10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charset="0"/>
                <a:cs typeface="Arial" charset="0"/>
              </a:rPr>
              <a:t>Спасибо</a:t>
            </a:r>
            <a:endParaRPr lang="ru-RU" sz="9600" b="1" dirty="0">
              <a:ln w="12700">
                <a:solidFill>
                  <a:schemeClr val="bg2">
                    <a:lumMod val="10000"/>
                  </a:schemeClr>
                </a:solidFill>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Arial" charset="0"/>
              <a:cs typeface="Arial" charset="0"/>
            </a:endParaRPr>
          </a:p>
          <a:p>
            <a:pPr algn="ctr">
              <a:defRPr/>
            </a:pPr>
            <a:r>
              <a:rPr lang="ru-RU" sz="9600" b="1" dirty="0">
                <a:ln w="12700">
                  <a:solidFill>
                    <a:schemeClr val="bg2">
                      <a:lumMod val="10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charset="0"/>
                <a:cs typeface="Arial" charset="0"/>
              </a:rPr>
              <a:t>за внимание!</a:t>
            </a:r>
          </a:p>
        </p:txBody>
      </p:sp>
      <p:pic>
        <p:nvPicPr>
          <p:cNvPr id="37891" name="Picture 2" descr="C:\Users\user\Desktop\по работе\заготовки к презентациям\человечки для презентации\1646777264_30-kartinkin-net-p-kartinki-dlya-oformleniya-teksta-32.png">
            <a:extLst>
              <a:ext uri="{FF2B5EF4-FFF2-40B4-BE49-F238E27FC236}">
                <a16:creationId xmlns:a16="http://schemas.microsoft.com/office/drawing/2014/main" id="{5B87789F-B801-1B60-79D0-5865FE461A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3644900"/>
            <a:ext cx="609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Аспект">
  <a:themeElements>
    <a:clrScheme name="Другая 8">
      <a:dk1>
        <a:sysClr val="windowText" lastClr="000000"/>
      </a:dk1>
      <a:lt1>
        <a:sysClr val="window" lastClr="FFFFFF"/>
      </a:lt1>
      <a:dk2>
        <a:srgbClr val="1F497D"/>
      </a:dk2>
      <a:lt2>
        <a:srgbClr val="76923C"/>
      </a:lt2>
      <a:accent1>
        <a:srgbClr val="4F81BD"/>
      </a:accent1>
      <a:accent2>
        <a:srgbClr val="C0504D"/>
      </a:accent2>
      <a:accent3>
        <a:srgbClr val="9BBB59"/>
      </a:accent3>
      <a:accent4>
        <a:srgbClr val="8064A2"/>
      </a:accent4>
      <a:accent5>
        <a:srgbClr val="4BACC6"/>
      </a:accent5>
      <a:accent6>
        <a:srgbClr val="F79646"/>
      </a:accent6>
      <a:hlink>
        <a:srgbClr val="FE66FF"/>
      </a:hlink>
      <a:folHlink>
        <a:srgbClr val="800080"/>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2">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2967</TotalTime>
  <Words>2295</Words>
  <Application>Microsoft Office PowerPoint</Application>
  <PresentationFormat>Экран (4:3)</PresentationFormat>
  <Paragraphs>171</Paragraphs>
  <Slides>32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32</vt:i4>
      </vt:variant>
    </vt:vector>
  </HeadingPairs>
  <TitlesOfParts>
    <vt:vector size="33" baseType="lpstr">
      <vt:lpstr>Аспект</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ГОУ ВПО НГМУ Росздрава</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Доктор жизнь</dc:title>
  <dc:creator>user</dc:creator>
  <cp:lastModifiedBy>user</cp:lastModifiedBy>
  <cp:revision>269</cp:revision>
  <dcterms:created xsi:type="dcterms:W3CDTF">2023-01-23T04:49:49Z</dcterms:created>
  <dcterms:modified xsi:type="dcterms:W3CDTF">2023-11-29T02:10:46Z</dcterms:modified>
</cp:coreProperties>
</file>