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97" r:id="rId2"/>
    <p:sldId id="290" r:id="rId3"/>
    <p:sldId id="322" r:id="rId4"/>
    <p:sldId id="258" r:id="rId5"/>
    <p:sldId id="272" r:id="rId6"/>
    <p:sldId id="277" r:id="rId7"/>
    <p:sldId id="299" r:id="rId8"/>
    <p:sldId id="271" r:id="rId9"/>
    <p:sldId id="345" r:id="rId10"/>
    <p:sldId id="344" r:id="rId11"/>
    <p:sldId id="346" r:id="rId12"/>
    <p:sldId id="350" r:id="rId13"/>
    <p:sldId id="348" r:id="rId14"/>
    <p:sldId id="349" r:id="rId15"/>
    <p:sldId id="285" r:id="rId16"/>
    <p:sldId id="283" r:id="rId17"/>
    <p:sldId id="354" r:id="rId18"/>
    <p:sldId id="351" r:id="rId19"/>
    <p:sldId id="319" r:id="rId20"/>
    <p:sldId id="320" r:id="rId21"/>
    <p:sldId id="309" r:id="rId22"/>
    <p:sldId id="315" r:id="rId23"/>
    <p:sldId id="328" r:id="rId24"/>
    <p:sldId id="329" r:id="rId25"/>
    <p:sldId id="356" r:id="rId26"/>
    <p:sldId id="316" r:id="rId27"/>
    <p:sldId id="314" r:id="rId28"/>
    <p:sldId id="331" r:id="rId29"/>
    <p:sldId id="355" r:id="rId30"/>
    <p:sldId id="357" r:id="rId31"/>
    <p:sldId id="342" r:id="rId32"/>
    <p:sldId id="358" r:id="rId33"/>
    <p:sldId id="359" r:id="rId34"/>
    <p:sldId id="332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5F5F"/>
    <a:srgbClr val="0080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94" autoAdjust="0"/>
    <p:restoredTop sz="94660"/>
  </p:normalViewPr>
  <p:slideViewPr>
    <p:cSldViewPr>
      <p:cViewPr>
        <p:scale>
          <a:sx n="62" d="100"/>
          <a:sy n="62" d="100"/>
        </p:scale>
        <p:origin x="-1340" y="-1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BFD285-8579-4C2F-B71B-32ABE649E974}" type="datetimeFigureOut">
              <a:rPr lang="ru-RU" smtClean="0"/>
              <a:pPr/>
              <a:t>08.05.2024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398A94-38E9-478B-BD1A-DB7276D0BFD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398A94-38E9-478B-BD1A-DB7276D0BFDB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398A94-38E9-478B-BD1A-DB7276D0BFDB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08.05.2024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131840" y="332656"/>
            <a:ext cx="45365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ФГБОУ ВО НГМУ Минздрава России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БИБЛИОТЕКА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99792" y="1412776"/>
            <a:ext cx="5904655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cap="all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Память о войне нам книга оживляет: литературная галерея  поэтов  и писателей-фронтовиков:</a:t>
            </a:r>
            <a:r>
              <a:rPr lang="ru-RU" sz="2000" b="1" i="1" cap="all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000" b="1" i="1" cap="all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Виктор Астафьев, Юлия </a:t>
            </a:r>
            <a:r>
              <a:rPr lang="ru-RU" sz="2000" b="1" i="1" cap="all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Друнина</a:t>
            </a:r>
            <a:r>
              <a:rPr lang="ru-RU" sz="2000" b="1" i="1" cap="all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sz="2000" b="1" i="1" cap="all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Борис Васильев, Юрий Бондарев,</a:t>
            </a:r>
          </a:p>
          <a:p>
            <a:pPr algn="ctr"/>
            <a:r>
              <a:rPr lang="ru-RU" sz="2000" b="1" i="1" cap="all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Василь Быков, Булат Окуджава.</a:t>
            </a:r>
          </a:p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6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D:\user\Desktop\rZdcJfOXbp3P6TyyW2pBk6HjOaCnLa4vRMRQfvK8k3awwfQ01x1XaMnsL2112NkdRBoH_E-ItAkMNMVnaRtOvSVH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332656"/>
            <a:ext cx="1152128" cy="936104"/>
          </a:xfrm>
          <a:prstGeom prst="rect">
            <a:avLst/>
          </a:prstGeom>
          <a:noFill/>
          <a:ln w="9525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283968" y="5877272"/>
            <a:ext cx="2952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Новосибирск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2024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923928" y="3501008"/>
            <a:ext cx="45365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Война! Твой страшный след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Живет в архивах пыльных,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полотнищах побед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нашумевших фильмах.</a:t>
            </a:r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Война! Твой горький след –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в книгах, что на полке…</a:t>
            </a:r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Николай Старшинов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203848" y="332656"/>
            <a:ext cx="561662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2024 году 100 лет со дня рождения будут отмечать следующие писатели и поэты фронтовики: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🔸1 января -Даниил Герман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Гранин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🔸15 марта -Юрий Бондарев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🔸1 мая - Виктор Астафьев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🔸9 мая - Булат Окуджава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🔸10 мая - Юлия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Друнина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🔸21 мая - Борис Васильев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🔸19 июня - Василь Быков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3059832" y="188640"/>
            <a:ext cx="583264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Великая Отечественная война стала одной из главных тем русской литературы 20 века. Многие авторы военных произведений знали о ней не понаслышке.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Писатели-фронтовики - это целое поколение истинных патриотов страны, которые опираются в своих книгах на реальные события и свой фронтовой опыт. Это отдельное поколение героических личностей, испытавших на себе тяготы военного и послевоенного периода. Именно они, проведя свою молодость на полях сражений, смогли донести до современного поколения  историю человеческих судеб и поступков людей, от которых иногда зависела жизнь. Это уникальные писатели, правдиво описали в своих произведениях атмосферу фронта, партизанское движение, тяжесть походов и жизнь в тылу, крепкую солдатскую дружбу, любовь, предательство  и отчаянный героизм. В них  правда о войне, о жизни и смерти, даже такие страшные темы они раскрывают доступно и захватывающе - читатель будто ныряет в сюжет, становиться невольным зрителем, соучастником...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 flipH="1">
            <a:off x="3131840" y="548680"/>
            <a:ext cx="561662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Виктор Астафьев родился 1 мая 1924 года в селе Овсянка (ныне Красноярский край) в семье Петра Павловича Астафьева и Лидии Ильиничны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Потылициной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 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1941 году Виктору Астафьеву исполнилось 17 лет, и он поступил в школу фабрично-заводского обучения на составителя поездов. По ее окончании работал сцепщиком поездов и некоторое время даже занимал ответственный пост дежурного по вокзалу.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 мирная спокойная жизнь и самые дерзкие мечты – все рухнуло в один миг. Война! Она во многом определила судьбы поколения Виктора Астафьева. Война осталась главным «водоразделом» в его жизни: до войны и после войны… Виктор Астафьев, работая на железной дороге, имел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бронь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но однажды он на станции увидел умерших от голода эвакуированных и записался добровольцем на фронт. «Всегда думал, что война – это бой, стрельба, рукопашная, но там, где-то далеко-далеко. А она вон как – везде и всюду, по всей земле моей ходуном ходит, всех к борьбе за жизнь требует и ко всякому своим обликом поворачивается», – писал Астафьев в повести «Где-то гремит война».</a:t>
            </a:r>
            <a:endParaRPr lang="ru-RU" sz="1600" dirty="0"/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3491880" y="204426"/>
            <a:ext cx="532859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all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ВИКТОР АСТАФЬЕВ (1924-2001)</a:t>
            </a:r>
            <a:endParaRPr kumimoji="0" lang="ru-RU" b="1" i="0" u="none" strike="noStrike" cap="all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203848" y="188640"/>
            <a:ext cx="53285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1942 году ушёл добровольцем на фронт. Военную подготовку получил в учебном автомобильном  подразделении в Новосибирске . 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3212976"/>
            <a:ext cx="2088231" cy="28097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8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Прямоугольник 15"/>
          <p:cNvSpPr/>
          <p:nvPr/>
        </p:nvSpPr>
        <p:spPr>
          <a:xfrm flipH="1">
            <a:off x="6804248" y="6309320"/>
            <a:ext cx="21602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В.П. Астафьев ,1945 г.</a:t>
            </a:r>
            <a:endParaRPr lang="ru-RU" sz="1400" i="1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1124744"/>
            <a:ext cx="2096003" cy="30266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8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" name="TextBox 18"/>
          <p:cNvSpPr txBox="1"/>
          <p:nvPr/>
        </p:nvSpPr>
        <p:spPr>
          <a:xfrm>
            <a:off x="2267744" y="4293096"/>
            <a:ext cx="38884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С фронтовым другом П.Г.Николаенко ,1943г.</a:t>
            </a: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267744" y="4653136"/>
            <a:ext cx="43204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Был награждён орденом Красной звезды, медалями «За отвагу», «За освобождение Варшавы», «За победу над Германией в Великой Отечественной войне 1941–1945 годов».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5508104" y="1196752"/>
            <a:ext cx="34563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Весной 1943 года был направлен в действующую армию.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Был шофёром, связистом в гаубичной артиллерии, после тяжёлого ранения в конце войны служил во внутренних войсках на Западной Украине.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2987824" y="332656"/>
            <a:ext cx="4104456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бою 20.10.1943 г. красноармеец Астафьев В. П. четыре раза исправлял телефонную связь с передовым НП. При выполнении задачи, от близкого разрыва бомбы, был засыпан землёй. Горя ненавистью к врагу, тов. Астафьев продолжал выполнять задачу и под артиллерийско-миномётным огнём, собрал обрывки кабеля и вновь восстановил телефонную связь, обеспечив бесперебойную связь с пехотой и её поддержку артиллерийским огнём.» (Из наградного листа на медаль «За отвагу»).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Несколько раз был тяжело ранен. В боях под польским городом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Дукла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осенью 1944 г. Астафьев был ранен и несколько месяцев провел в госпитале. После лечения от строевой службы его отстранили, и победу он встретил во вспомогательных частях Первого Украинского фронта в Ровно.  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7236296" y="5013176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В.Астафьев в госпитале,1944 г.</a:t>
            </a: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260648"/>
            <a:ext cx="1656184" cy="4608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8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3408"/>
            <a:ext cx="9144000" cy="7101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843808" y="0"/>
            <a:ext cx="295232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1953 году в Перми напечатали его первую книгу под названием «До будущей весны», а в 1955 вышел сборник «Огоньки».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1958 году Астафьев стал членом Союза писателей СССР.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1950 году вышли в свет повести «Перевал», «Звездопад» и «Стародуб». </a:t>
            </a:r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0"/>
            <a:ext cx="2736304" cy="29839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8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2195736" y="3068960"/>
            <a:ext cx="662473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Виктор Астафьев поехал в Москву и поступил на Высшие литературные курсы Литературного института имени А.М. Горького. В 1962 году Виктор Астафьев с семьей переехал в Пермь. В Перми Виктор Астафьев создал редакцию одного из известных произведений «Пастух и пастушка».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1975 году Виктор Астафьев получил Государственную премию СССР за повести «Кража», «Последний поклон», «Перевал» и «Пастух и пастушка».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1976 году была опубликована книга «Царь-рыба». Деревенская тема наиболее полно и ярко воплотилась в повести «Царь-рыба» (1976; Государственная премия СССР, 1978),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Творчество писателя было высоко оценено современниками, он был удостоен звания Герой Социалистического Труда (1989).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915816" y="260648"/>
            <a:ext cx="590465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Астафьев В.П. Лауреат двух Государственных премий СССР (1978, 1991) и трех Государственных премий России (1975, 1995, 2003); был избран Членом Союза писателей СССР.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Астафьев В.П. – Герой Социалистического Труда (1989), кавалер орденов Ленина (1989), Трудового Красного Знамени (1971, 1974, 1984), Дружбы народов(1994), «За заслуги перед Отечеством» II степени (1999).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Творчество писателя было отмечено Государственной премией РСФСР имени М. Горького (1975), Государственной премии СССР (1978, 1991), Российской независимой премией «Триумф» (1994), Государственной премией РФ 1995, 2003(посмертно)), Пушкинской премией фонда Альфреда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Тепфера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(1997), премией «За честь и достоинство таланта» Международного литфонда (1998), премией имени Аполлона Григорьева Академии русской современной словесности (1999).</a:t>
            </a:r>
          </a:p>
          <a:p>
            <a:pPr algn="just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55776" y="5301208"/>
            <a:ext cx="63367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Виктор Петрович умер после тяжелой болезни 29 ноября 2001 года в г. Красноярске. на семьдесят восьмом году жизни. В своем завещании он написал: «Пусть имя мое живет в трудах моих до тех пор, пока труды эти будут достойны оставаться в памяти людей…».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332656"/>
            <a:ext cx="1688976" cy="26263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2" descr="Собрание сочинений в 6 томах. Том 3. Последний поклон. Книги 1-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692696"/>
            <a:ext cx="1728192" cy="270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5F5F5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3789040"/>
            <a:ext cx="1728192" cy="26676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3933056"/>
            <a:ext cx="1512168" cy="23186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8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6588224" y="404664"/>
            <a:ext cx="2232248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5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 cstate="print"/>
          <a:srcRect b="9026"/>
          <a:stretch>
            <a:fillRect/>
          </a:stretch>
        </p:blipFill>
        <p:spPr bwMode="auto">
          <a:xfrm>
            <a:off x="7164288" y="332656"/>
            <a:ext cx="1728192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8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" name="Прямоугольник 17"/>
          <p:cNvSpPr/>
          <p:nvPr/>
        </p:nvSpPr>
        <p:spPr>
          <a:xfrm flipH="1">
            <a:off x="6444208" y="3068960"/>
            <a:ext cx="14401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/>
          </a:p>
        </p:txBody>
      </p:sp>
      <p:sp>
        <p:nvSpPr>
          <p:cNvPr id="19" name="TextBox 18"/>
          <p:cNvSpPr txBox="1"/>
          <p:nvPr/>
        </p:nvSpPr>
        <p:spPr>
          <a:xfrm>
            <a:off x="7020272" y="3717032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6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 rot="10800000" flipV="1">
            <a:off x="2987824" y="809922"/>
            <a:ext cx="4032448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Юрий Бондарев (1924 -2020)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марте 1942 года Юрий Бондарев был призван на военную службу, проходил учебу в Бердичевском пехотном училище, передислоцированном в Актюбинск. Завершив курс, получил звание сержанта и в октябре 1942 года был направлен на Сталинградский фронт. Командовал минометным расчётом, был контужен, ранен, получил обморожение. Участвовал в форсировании Днепра и освобождении Киева. В боях за Житомир снова был ранен и попал в полевой госпиталь. За уничтожение в районе села Боромля Сумской области трёх огневых точек, автомашины, противотанковой пушки и 20 солдат и офицеров противника был награждён медалью «За отвагу».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3729" name="Rectangle 1"/>
          <p:cNvSpPr>
            <a:spLocks noChangeArrowheads="1"/>
          </p:cNvSpPr>
          <p:nvPr/>
        </p:nvSpPr>
        <p:spPr bwMode="auto">
          <a:xfrm>
            <a:off x="3131840" y="694916"/>
            <a:ext cx="5616624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Ю.В. Бондарев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награжден орденами Отечественной войны I степени (1985), медалями «За отвагу» (1943, 1944), «За оборону Сталинграда», «За победу над Германией в Великой Отечественной войне 1941- 1945 гг.». «Однажды мне сообщили, что после прочтения.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«Однажды мне сообщили, что после прочтения моих книг несколько молодых людей стали военными, выбрали себе этот жизненный путь. Это мне очень дорого... Недаром работал, жил, понимаете?! И недаром воевал, прошёл через огонь, остался жив… Я заплатил войне лёгкой данью – тремя ранениями. Но многие заплатили жизнью! Будем же помнить об этом. Всегда». Ю.В. Бондарев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548680"/>
            <a:ext cx="2187243" cy="18916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908720"/>
            <a:ext cx="1683187" cy="15841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3121166"/>
            <a:ext cx="1688976" cy="2660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>
                <a:lumMod val="65000"/>
                <a:lumOff val="3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2924944"/>
            <a:ext cx="1905000" cy="26860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6056" y="3429000"/>
            <a:ext cx="1512168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4788024" y="476672"/>
            <a:ext cx="3600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2915816" y="301934"/>
            <a:ext cx="3888432" cy="630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ВАСИЛЬ БЫКОВ (1924 -2003)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Война застала его на Украине, где он участвовал в оборонных работах. Воевал в армейском инженерном батальоне. Призван в армию летом 1942 года. Осенью 1943 года присвоено звание младшего лейтенанта. Во время Кировоградской операции ранен в ногу и живот (по ошибке был записан как погибший);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После войны начал работать в газете в городе Гродно, однако вскоре был снова призван в армию и до конца 1955 года служил в одном из дальних гарнизонов на Курильских островах.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события после ранения описал в повести «Мёртвым не больно» . С армией прошёл по Болгарии, Венгрии, Югославии, Австрии.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Память о кровавых испытаниях в прошлой войне,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есть лучший гарант мира и существования разных народов на нашей земле.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Василь Быков.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548680"/>
            <a:ext cx="1944216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8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4788024" y="476672"/>
            <a:ext cx="3600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59832" y="404664"/>
            <a:ext cx="36004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Указом Президиума Верховного Совета СССР от 18 июня 1984 года Быкову Василю Владимировичу присвоено звание Героя Социалистического Труда с вручением ордена Ленина и золотой медали «Серп и Молот».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1986–1991 годах был секретарём правления Союза писателей СССР.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475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332656"/>
            <a:ext cx="1733550" cy="23812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9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2483768" y="3573015"/>
            <a:ext cx="60486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Скончался 22 июня 2003 года на 80-м году жизни. Похоронен на Восточном (Московском) кладбище в Минске.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https://fantlab.org/images/editions/big/94165?r=1714925598.15851"/>
          <p:cNvPicPr>
            <a:picLocks noChangeAspect="1" noChangeArrowheads="1"/>
          </p:cNvPicPr>
          <p:nvPr/>
        </p:nvPicPr>
        <p:blipFill>
          <a:blip r:embed="rId4" cstate="print"/>
          <a:srcRect l="3780" b="4207"/>
          <a:stretch>
            <a:fillRect/>
          </a:stretch>
        </p:blipFill>
        <p:spPr bwMode="auto">
          <a:xfrm>
            <a:off x="2627784" y="4293096"/>
            <a:ext cx="1512168" cy="22027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4293096"/>
            <a:ext cx="1512168" cy="2232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4149080"/>
            <a:ext cx="1630040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692696"/>
            <a:ext cx="1580120" cy="21876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8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2195736" y="3351977"/>
            <a:ext cx="48245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2339752" y="3356662"/>
            <a:ext cx="396044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2843808" y="672073"/>
            <a:ext cx="4392488" cy="5539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Борис Львович Васильев (1924-2013)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российский писатель, драматург, сценарист, публицист.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Родился в Смоленске в доме на Покровской горе. Сын кадрового военного.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 началом Великой Отечественной войны Борис Васильев</a:t>
            </a: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1941 году в 17-летнем возрасте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ушёл на фронт добровольцем из Воронежа в составе истребительного комсомольского батальона.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Первый бой принял 8 июля 1941 года.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1943 году, после выписки из госпиталя, Борис Львович был направлен на учебу в Военную академию бронетанковых и механизированных войск имени И.В. Сталина (впоследствии имени Р.Я.Малиновского).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составе колонны академии участвовал в Параде Победы 24 июня 1945 года.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Крепость не пала.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Крепость истекла кровью.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Борис Васильев о Брестской крепости.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9938" name="AutoShape 2" descr="D:\user\Desktop\199655384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9940" name="AutoShape 4" descr="D:\user\Desktop\199655384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843808" y="1196752"/>
            <a:ext cx="38164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987824" y="404664"/>
            <a:ext cx="338437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Литературный дебют Васильева состоялся как драматурга в 1954 году. Вышла его пьеса «Танкисты», позже переименованная в «Офицеры».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Известность Б. Л. Васильеву принесла повесть «А зори здесь тихие» (1969 г.), за которую автор был удостоен Государственной премии СССР в 1975 году.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Борис Васильев - лауреат многочисленных литературных премий, в том числе Государственной премии СССР, Президента РФ, «Большой книги» в номинации «Честь и достоинство».</a:t>
            </a:r>
          </a:p>
        </p:txBody>
      </p:sp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528558"/>
            <a:ext cx="2304256" cy="34337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Прямоугольник 12"/>
          <p:cNvSpPr/>
          <p:nvPr/>
        </p:nvSpPr>
        <p:spPr>
          <a:xfrm>
            <a:off x="2339752" y="4581128"/>
            <a:ext cx="61926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Борис Васильев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награжен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Орденом Дружбы народов ( 27 мая 1994 )- за большой личный вклад в развитие современной литературы и отечественной культуры Премия Президента Российской Федерации в области литературы и искусства 1999 года ( 17 февраля 2000 )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9938" name="AutoShape 2" descr="D:\user\Desktop\199655384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9940" name="AutoShape 4" descr="D:\user\Desktop\199655384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843808" y="1196752"/>
            <a:ext cx="38164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059832" y="404665"/>
            <a:ext cx="56166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Государственная премия СССР - за фильм «А зори здесь тихие» Премия им. А. Д. Сахарова «За гражданское мужество» ( 1997 ) Премия Ника ( 2002 ) Специальный приз «За честь и достоинство» литературной премии « Большая книга » ( 2009 Награды и премии Орден «За заслуги перед Отечеством» II степени (14 июля 2004) за выдающиеся заслуги в развитии отечественной литературы и многолетнюю творческую деятельность Орден «За заслуги перед Отечеством» III степени (21 мая 1999) за выдающийся вклад в развитие отечественной литературы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555776" y="4581128"/>
            <a:ext cx="63367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Умер Борис Васильев в Москве 11.03.2013 года. До своего юбилейного 90-го дня рождения писатель не дожил всего год. Похороны состоялись на Ваганьковском кладбище 14 марта, с соблюдением всех воинских почестей.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9938" name="AutoShape 2" descr="D:\user\Desktop\199655384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9940" name="AutoShape 4" descr="D:\user\Desktop\199655384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548680"/>
            <a:ext cx="1512168" cy="25177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476672"/>
            <a:ext cx="1813257" cy="25605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8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9" y="3689310"/>
            <a:ext cx="1656184" cy="26912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3573016"/>
            <a:ext cx="1666875" cy="266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>
                <a:lumMod val="65000"/>
                <a:lumOff val="3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843808" y="548680"/>
            <a:ext cx="4248472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Гранин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Даниил Александрович (настоящая фамилия – Герман)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1919 –2017)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-русский писатель, сценарист, общественный деятель.</a:t>
            </a:r>
          </a:p>
          <a:p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Даниил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Гранин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- писатель, почетный гражданин Санкт-Петербурга, соавтор «Блокадной книги».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Родился 1 января 1919 года в селе Волынь Курской губернии в семье лесника. В 1940 году окончил электромеханический факультет Ленинградского политехнического института им. М. И. Калинина, после чего работал инженером на Кировском заводе.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1941 году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Гранин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ушел на фронт добровольцем в составе народного ополчения завода. Воевал на Ленинградском и Прибалтийском фронтах, затем был откомандирован в Ульяновское танковое училище. Закончил войну в Восточной Пруссии командиром роты тяжелых танков.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260648"/>
            <a:ext cx="1600301" cy="2232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8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9552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5148064" y="188640"/>
            <a:ext cx="3995936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После окончания войны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Гранин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работал в «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Ленэнерго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», участвовал в восстановлении энергетического хозяйства Ленинграда после блокады. Также учился в аспирантуре при Ленинградском политехническом институте, опубликовал несколько статей по электротехнике.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 середины 1950-х годов - профессиональный литератор.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Известность Даниилу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Гранину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принёс роман «Искатели» (1955).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1977–1981 годах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Гранин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 соавторстве с писателем Алесем Адамовичем создал документальную хронику о Ленинграде времён войны «Блокадная книга». В 2017 г. был удостоен Государственной премии за выдающиеся достижения в области гуманитарной деятельности.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476672"/>
            <a:ext cx="1679321" cy="24839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2627784" y="3140968"/>
            <a:ext cx="19442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Даниил </a:t>
            </a:r>
            <a:r>
              <a:rPr lang="ru-RU" sz="1400" i="1" dirty="0" err="1" smtClean="0">
                <a:latin typeface="Times New Roman" pitchFamily="18" charset="0"/>
                <a:cs typeface="Times New Roman" pitchFamily="18" charset="0"/>
              </a:rPr>
              <a:t>Гранин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 в творческом процессе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059832" y="476672"/>
            <a:ext cx="5544616" cy="4103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 свою литературную деятельность Д.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Гранин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имеет множество наград. В 1976 г. он получил Государственную премию СССР за роман «Клавдия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Вилор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»; в 1978-был повторно удостоен этой премии за сценарий фильма «Дождь в чужом городе». Он Герой Социалистического Труда (1989), лауреат Государственной премии РФ (за роман «Вечера с Петром Великим», 2001), Немецкого Большого креста за заслуги в деле примирения, лауреат премии Генриха Гейне (ФРГ), член Немецкой академии искусств, почетный доктор Санкт-Петербургского гуманитарного университета, лауреат премии Александра Меня.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Кроме того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Гранин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кавалер двух орденов Ленина, орденов Трудового Красного Знамени, Красной Звезды, двух орденов Отечественной войны 2-й степени, ордена «За заслуги перед Отечеством» 3-й степени.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Даниил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Гранин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умер 4 июля 2017 года на 99-м году жизни.</a:t>
            </a:r>
            <a:endParaRPr lang="ru-RU" sz="16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1" y="4506716"/>
            <a:ext cx="1584177" cy="21553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8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08208" y="620688"/>
            <a:ext cx="1596398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412776"/>
            <a:ext cx="1450775" cy="2016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>
                <a:lumMod val="75000"/>
                <a:lumOff val="2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3749974"/>
            <a:ext cx="1468950" cy="21409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8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5" y="3668984"/>
            <a:ext cx="1512168" cy="2414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16632"/>
            <a:ext cx="1584176" cy="2088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8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2483768" y="2852936"/>
            <a:ext cx="64087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59832" y="260648"/>
            <a:ext cx="41044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699792" y="1196752"/>
            <a:ext cx="460851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Родилась в Москве. В 11 лет начала писать стихи. После начала Великой Отечественной войны записалась в добровольную санитарную дружину при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РОККе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работала санитаркой в главном госпитале. Окончила курсы медсестёр.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1943 году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Друнина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была тяжело ранена.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После излечения была признана инвалидом и комиссована. Вернулась в Москву. Попыталась поступить в Литературный институт, но неудачно - её стихи были признаны незрелыми.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Закончила войну в звании старшины медицинской службы. За боевые отличия была награждена орденом Красной звезды и медалью «За отвагу».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Пережитое на войне стало отправной точкой в развитии поэтического мировосприятия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Друниной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 сквозной темой её творчества.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Юлия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Друнина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— лауреат Государственной премии РСФСР им. М. Горького (1975), член Союза писателей СССР, секретарь Союза писателей СССР и Союза писателей РСФСР, народный депутат СССР.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131840" y="188640"/>
            <a:ext cx="37261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Юлия Владимировна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Друнина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(10 мая 1924 -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21 ноября 1991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советская поэтесса.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203848" y="116632"/>
            <a:ext cx="554461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Война оставила неизгладимый след в душе Юлии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Друниной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Страх, невыразимое горе и постоянные лишения 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это девушка выразит в многочисленных стихах о войне.</a:t>
            </a:r>
          </a:p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«Я родом не из детства 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 из войны»,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напишет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Друнина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Пережитое на войне стало отправной точкой в развитии поэтического мировосприятия 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Друниной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 сквозной темой ее творчества.</a:t>
            </a:r>
          </a:p>
          <a:p>
            <a:pPr fontAlgn="base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Война стала главной темой стихов Юлии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Друниной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Я родом не из детства – из войны.</a:t>
            </a:r>
            <a:br>
              <a:rPr lang="ru-RU" sz="16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И потому, наверное, дороже,</a:t>
            </a:r>
            <a:br>
              <a:rPr lang="ru-RU" sz="16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Чем ты, ценю я радость тишины</a:t>
            </a:r>
            <a:br>
              <a:rPr lang="ru-RU" sz="16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И каждый новый день, что мною прожит.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Я родом не из детства – из войны.</a:t>
            </a:r>
            <a:br>
              <a:rPr lang="ru-RU" sz="16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Раз, пробираясь партизанской тропкой,</a:t>
            </a:r>
            <a:br>
              <a:rPr lang="ru-RU" sz="16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Я поняла навек, что мы должны</a:t>
            </a:r>
            <a:br>
              <a:rPr lang="ru-RU" sz="16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Быть добрыми к любой травинке робкой.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Я родом не из детства – из войны.</a:t>
            </a:r>
            <a:br>
              <a:rPr lang="ru-RU" sz="16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И, может, потому незащищённей:</a:t>
            </a:r>
            <a:br>
              <a:rPr lang="ru-RU" sz="16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Сердца фронтовиков обожжены,</a:t>
            </a:r>
            <a:br>
              <a:rPr lang="ru-RU" sz="16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А у тебя – шершавые ладони.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Я родом не из детства – из войны.</a:t>
            </a:r>
            <a:br>
              <a:rPr lang="ru-RU" sz="16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Прости меня – в том нет моей вины...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059832" y="260648"/>
            <a:ext cx="54006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Награды Юлии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Друниной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Государственная премия РСФСР имени М. Горького (1975) - за книгу стихов «Не бывает любви несчастливой» (1973)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Орден Отечественной войны I степени (11 марта 1985)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Два ордена Трудового Красного Знамени (8 мая 1974, 8 мая 1984)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Орден Красной Звезды (15 октября 1944)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Орден «Знак Почета» (28 октября 1967)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Медаль «За отвагу» (23 января 1944)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Медаль «За победу над Германией в Великой Отечественной войне 1941-1945 гг.»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Серебряная медаль имени А. А. Фадеева (1973)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3501008"/>
            <a:ext cx="2009412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2915816" y="507978"/>
            <a:ext cx="4248472" cy="5570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Булат Шалвович Окуджава (1924–1997)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-знаменитый русский, советский писатель, поэт, переводчик, драматург, композитор и исполнитель собственных песен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1942 году, окончив 9 классов, Б. Окуджава ушёл добровольцем на фронт. </a:t>
            </a:r>
          </a:p>
          <a:p>
            <a:pPr algn="just"/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Служил на 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Северо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-Кавказском фронте миномётчиком, затем радистом. Был тяжело ранен под Моздоком. Демобилизовался в марте 1944 г. по состоянию здоровья.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После выздоровления на фронт так и не вернулся.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послевоенные годы Окуджава вернулся в Тбилиси, сдал экзамены за старшие классы и поступил на специальность «филолог» в Тбилисский университет.</a:t>
            </a:r>
            <a:r>
              <a:rPr lang="ru-RU" sz="1600" dirty="0" smtClean="0"/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Работал учителем</a:t>
            </a:r>
            <a:r>
              <a:rPr lang="ru-RU" sz="1600" dirty="0" smtClean="0"/>
              <a:t>.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Публиковался с 1953 года, выступал с концертами. Литературная карьера Окуджавы привела его к работе в «Молодой гвардии» (редактором), «Литературной газете» (заведующим отделом). Позже стал членом Союза писателей СССР. 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620688"/>
            <a:ext cx="1656184" cy="22682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8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059832" y="188640"/>
            <a:ext cx="5688632" cy="6237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1956 году вышел в свет первый сборник стихов «Лирика». Окуджава - поэт фронтового поколения, рисующий войну с точки зрения любви к жизни и к человеку, которому присущ в то же время нериторический героизм. В поздней лирике нарастает мотив личной ответственности за прошлое: «Убил ли кого? Или вдруг поспешил и промазал?… /… А справиться негде. И надо решать самому».</a:t>
            </a:r>
            <a:r>
              <a:rPr lang="ru-RU" sz="1600" dirty="0" smtClean="0"/>
              <a:t>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Всенародная слава пришла к Окуджаве после выхода художественного фильма «Белорусский вокзал». В нём звучит мощная, глубокая и вместе с тем тонкая песня «Здесь птицы не поют…».</a:t>
            </a:r>
            <a:r>
              <a:rPr lang="ru-RU" sz="1600" dirty="0" smtClean="0"/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«Кавалергарды, век не долог» - из кинофильма «Звезда пленительного счастья», песни из фильма для детей «Приключения Буратино» и др.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Ах, война, что ж ты сделала, подлая: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Стали тихими наши дворы,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Наши мальчики головы подняли - Повзрослели они до поры,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пороге едва помаячили и ушли, за солдатом — солдат…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свидания, мальчики!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Мальчики,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Постарайтесь вернуться назад. </a:t>
            </a:r>
          </a:p>
          <a:p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      Булат Окуджава </a:t>
            </a:r>
          </a:p>
          <a:p>
            <a:endParaRPr lang="ru-RU" sz="16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95736" y="5373216"/>
            <a:ext cx="67687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1992 году перенес операцию на сердце. С выступлениями посетил многие страны мира и Европы.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12 июня 1997 года Булат Окуджава скончался в Париже (в пригороде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Кламар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), в военном госпитале от острого воспаления легких. Похоронен на Ваганьковском кладбище в Москве.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4581128"/>
            <a:ext cx="1440160" cy="21381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3933056"/>
            <a:ext cx="1656184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980728"/>
            <a:ext cx="1634124" cy="26064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272" y="1286762"/>
            <a:ext cx="1450795" cy="2357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78686" y="548680"/>
            <a:ext cx="1814138" cy="28754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43808" y="3828284"/>
            <a:ext cx="1832992" cy="28319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4788024" y="476672"/>
            <a:ext cx="3600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3203848" y="117010"/>
            <a:ext cx="547260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Астафьев, В. П. Собрание сочинений в 6 томах. Т. 2. Ода русскому огороду. Рассказы / В. П. Астафьев. – Москва : Молодая гвардия, 1991. – 704 с. – ISBN 5-235-01448-0.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Астафьев, В. П. Собрание сочинений в 6 томах. Т. 3. Последний поклон. Кн. 1 и кн. 2. / В. П. Астафьев. – Москва : Молодая гвардия, 1992. – 464 с. – ISBN 5-235-01448-0.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Астафьев, В. П. Зрячий посох. Книга прозы / В. П. Астафьев. – Москва : Современник, 1988. – 592 с.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Астафьев, В. П. Царь-рыба. Повествование в рассказах / В. П. Астафьев. – Москва : Молодая гвардия, 1984. – 384 с. – (Школьная библиотека).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47864" y="188640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Список литературы из фонда библиотеки НГМУ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987824" y="476672"/>
            <a:ext cx="5976664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endParaRPr lang="ru-RU" sz="16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Бондарев, Ю. В. Собрание сочинений в 6 т. Т.1. Батальоны просят огня / Ю. В. Бондарев. – Москва : Художественная литература, 1984. – 456 с.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6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Бондарев, Ю. В. Собрание сочинений в 6 т. Т. 2. Последние залпы. Горячий снег / Ю. В. Бондарев. – Москва : Художественная литература, 1984. – 528 с.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6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Бондарев, Ю. В. Батальоны просят огня. Последние залпы / Ю.В.Бондарев. – Москва : Современник, 1984. – 336 с.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6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Бондарев, Ю. В. Берег. Выбор. Игра / Ю.В.Бондарев. – Москва : Советский писатель, 1988. – 752 с.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6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Бондарев, Ю. В. Горячий снег. Последние залпы / Ю. В. Бондарев. – Москва : Современник, 1988. – 496 с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3059832" y="1146496"/>
            <a:ext cx="568863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Быков, В. В. Карьер / В.В.Быков. – Москва : Советский писатель, 1988. – 304 с.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Быков, В. В. Обелиск. Сотников / В. В. Быков. – Москва : Детская литература, 1988. – 240 с.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Быков, В. В. Повести / В. В. Быков. – Новосибирск :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Зап.-Сиб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кн. изд-во, 1980. – 544 с.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2915816" y="836712"/>
            <a:ext cx="583264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Васильев, Б. Л. Избранное в 2 т. Т. 1. Повести / Б. Л. Васильев. – Москва : Художественная литература, 1988. – 560 с.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Васильев, Б. Л. А зори здесь тихие... / Б. Л. Васильев. – Москва : Детская литература, 1987. – 144 с.: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илл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Васильев, Б. Л. Завтра была война / Б. Л. Васильев. – Москва : Советский писатель, 1986. – 512 с.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Васильев, Б. Л. И был вечер, и было утро : романы, повести / Б. Л. Васильев. – Москва : Советский писатель, 1989. – 560 с. :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портр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131840" y="476672"/>
            <a:ext cx="568863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endParaRPr lang="ru-RU" sz="16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Гранин</a:t>
            </a: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Д. А. Генерал коммуны (Ярослав Домбровский) / Д. А. </a:t>
            </a:r>
            <a:r>
              <a:rPr lang="ru-RU" sz="1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Гранин</a:t>
            </a: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– Ленинград : Детская литература, 1970. – 192 с.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6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Гранин</a:t>
            </a: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Д. А. Зубр / Д. А. </a:t>
            </a:r>
            <a:r>
              <a:rPr lang="ru-RU" sz="1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Гранин</a:t>
            </a: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– Москва : Книжная палата, 1988. – 272 с. – (Популярная библиотека).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6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Гранин</a:t>
            </a: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Д. А. Зубр / Д. А. </a:t>
            </a:r>
            <a:r>
              <a:rPr lang="ru-RU" sz="1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Гранин</a:t>
            </a: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– Ленинград : Советский писатель, 1987. – 288 с.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6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Гранин</a:t>
            </a: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Д. А. Иду на грозу / Д. А. </a:t>
            </a:r>
            <a:r>
              <a:rPr lang="ru-RU" sz="1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Гранин</a:t>
            </a: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– Ленинград : </a:t>
            </a:r>
            <a:r>
              <a:rPr lang="ru-RU" sz="1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Лениздат</a:t>
            </a: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1977. – 368 с. : фот. – (Человек труда).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6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Друнина</a:t>
            </a: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Ю. В. Мир под оливами : лирика / Ю. В. </a:t>
            </a:r>
            <a:r>
              <a:rPr lang="ru-RU" sz="16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Друнина</a:t>
            </a: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– Москва : Молодая гвардия, 1978. – 128 . : фот.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2987824" y="113502"/>
            <a:ext cx="5904656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Окуджава, Б. Ш. Избранное / Б. Ш. Окуджава. – Ростов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/Д. : Феникс, 2000. – 304 с. – (Всемирная библиотека поэзии).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Окуджава, Б. Ш. Избранные произведения в 2 томах. Т. 1. Бедный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Авросимов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Свидание с Бонапартом / Б. Ш. Окуджава. – Москва : Современник, 1989. – 528 с. – ISBN 5-270-00483-6.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Окуджава, Б. Ш. Избранные произведения в 2 томах. Т. 2. Похождение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Шипова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или Старинный водевиль. Автобиографические повествования / Б. Ш. Окуджава. – Москва : Современник, 1989. – 416 с. – ISBN 5-270-00483-6.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Окуджава, Б. Ш. Путешествие дилетантов. Из записок отставного поручика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Амирана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Амилахвари : роман / Б. Ш. Окуджава. – Москва : Современник, 1990. – 496 с.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Окуджава, Б. Ш. Стихотворения / Б. Ш. Окуджава. – Санкт-Петербург : Академический проект, 2001. – 712 с.</a:t>
            </a:r>
            <a:r>
              <a:rPr lang="ru-RU" sz="1600" dirty="0" smtClean="0"/>
              <a:t> </a:t>
            </a: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39752" y="5517231"/>
            <a:ext cx="66247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Все представленные произведения о войне можно взять в библиотеке. 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Использован материал Интернета свободного доступа.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2503</TotalTime>
  <Words>2248</Words>
  <Application>Microsoft Office PowerPoint</Application>
  <PresentationFormat>Экран (4:3)</PresentationFormat>
  <Paragraphs>193</Paragraphs>
  <Slides>34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290</cp:revision>
  <dcterms:created xsi:type="dcterms:W3CDTF">2024-04-26T05:11:36Z</dcterms:created>
  <dcterms:modified xsi:type="dcterms:W3CDTF">2024-05-08T08:55:50Z</dcterms:modified>
</cp:coreProperties>
</file>