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57" r:id="rId3"/>
    <p:sldId id="269" r:id="rId4"/>
    <p:sldId id="263" r:id="rId5"/>
    <p:sldId id="271" r:id="rId6"/>
    <p:sldId id="274" r:id="rId7"/>
    <p:sldId id="272" r:id="rId8"/>
    <p:sldId id="275" r:id="rId9"/>
    <p:sldId id="276" r:id="rId10"/>
    <p:sldId id="284" r:id="rId11"/>
    <p:sldId id="277" r:id="rId12"/>
    <p:sldId id="261" r:id="rId13"/>
    <p:sldId id="266" r:id="rId14"/>
    <p:sldId id="267" r:id="rId15"/>
    <p:sldId id="279" r:id="rId16"/>
    <p:sldId id="280" r:id="rId17"/>
    <p:sldId id="281" r:id="rId18"/>
    <p:sldId id="282" r:id="rId19"/>
    <p:sldId id="283" r:id="rId20"/>
    <p:sldId id="268" r:id="rId21"/>
    <p:sldId id="288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740B"/>
    <a:srgbClr val="B05408"/>
    <a:srgbClr val="98480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91" autoAdjust="0"/>
    <p:restoredTop sz="94660"/>
  </p:normalViewPr>
  <p:slideViewPr>
    <p:cSldViewPr>
      <p:cViewPr>
        <p:scale>
          <a:sx n="52" d="100"/>
          <a:sy n="52" d="100"/>
        </p:scale>
        <p:origin x="-1112" y="-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0%D0%B1%D1%80%D0%B0%D0%BC%D0%BE%D0%B2,_%D0%A4%D1%91%D0%B4%D0%BE%D1%80_%D0%90%D0%BB%D0%B5%D0%BA%D1%81%D0%B0%D0%BD%D0%B4%D1%80%D0%BE%D0%B2%D0%B8%D1%87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0%D0%BA%D1%81%D0%B0%D0%BA%D0%BE%D0%B2,_%D0%A1%D0%B5%D1%80%D0%B3%D0%B5%D0%B9_%D0%A2%D0%B8%D0%BC%D0%BE%D1%84%D0%B5%D0%B5%D0%B2%D0%B8%D1%87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91%D1%83%D0%BB%D0%B3%D0%B0%D0%BA%D0%BE%D0%B2,_%D0%9C%D0%B8%D1%85%D0%B0%D0%B8%D0%BB_%D0%90%D1%84%D0%B0%D0%BD%D0%B0%D1%81%D1%8C%D0%B5%D0%B2%D0%B8%D1%87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hyperlink" Target="https://ru.wikipedia.org/wiki/%D0%94%D0%BE%D1%81%D1%82%D0%BE%D0%B5%D0%B2%D1%81%D0%BA%D0%B8%D0%B9,_%D0%A4%D1%91%D0%B4%D0%BE%D1%80_%D0%9C%D0%B8%D1%85%D0%B0%D0%B9%D0%BB%D0%BE%D0%B2%D0%B8%D1%87" TargetMode="External"/><Relationship Id="rId4" Type="http://schemas.openxmlformats.org/officeDocument/2006/relationships/hyperlink" Target="https://ru.wikipedia.org/wiki/%D0%91%D1%83%D0%BB%D0%B3%D0%B0%D0%BA%D0%BE%D0%B2,_%D0%9C%D0%B8%D1%85%D0%B0%D0%B8%D0%BB_%D0%90%D1%84%D0%B0%D0%BD%D0%B0%D1%81%D1%8C%D0%B5%D0%B2%D0%B8%D1%87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8%D0%B2%D0%B0%D0%BD%D0%BE%D0%B2,_%D0%90%D0%BD%D0%B0%D1%82%D0%BE%D0%BB%D0%B8%D0%B9_%D0%A1%D1%82%D0%B5%D0%BF%D0%B0%D0%BD%D0%BE%D0%B2%D0%B8%D1%87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8%D0%B2%D0%B0%D0%BD%D0%BE%D0%B2,_%D0%90%D0%BD%D0%B0%D1%82%D0%BE%D0%BB%D0%B8%D0%B9_%D0%A1%D1%82%D0%B5%D0%BF%D0%B0%D0%BD%D0%BE%D0%B2%D0%B8%D1%87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9C%D0%B0%D1%80%D0%BA%D0%BE%D0%B2,_%D0%93%D0%B5%D0%BE%D1%80%D0%B3%D0%B8%D0%B9_%D0%9C%D0%BE%D0%BA%D0%B5%D0%B5%D0%B2%D0%B8%D1%87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F%D0%B0%D1%81%D1%82%D0%B5%D1%80%D0%BD%D0%B0%D0%BA,_%D0%91%D0%BE%D1%80%D0%B8%D1%81_%D0%9B%D0%B5%D0%BE%D0%BD%D0%B8%D0%B4%D0%BE%D0%B2%D0%B8%D1%87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A0%D1%8B%D0%B1%D0%B0%D0%BA%D0%BE%D0%B2,_%D0%90%D0%BD%D0%B0%D1%82%D0%BE%D0%BB%D0%B8%D0%B9_%D0%9D%D0%B0%D1%83%D0%BC%D0%BE%D0%B2%D0%B8%D1%87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2%D0%BE%D0%BB%D1%81%D1%82%D0%BE%D0%B9,_%D0%9B%D0%B5%D0%B2_%D0%9D%D0%B8%D0%BA%D0%BE%D0%BB%D0%B0%D0%B5%D0%B2%D0%B8%D1%87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A2%D1%83%D1%80%D0%B3%D0%B5%D0%BD%D0%B5%D0%B2,_%D0%98%D0%B2%D0%B0%D0%BD_%D0%A1%D0%B5%D1%80%D0%B3%D0%B5%D0%B5%D0%B2%D0%B8%D1%87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A8%D0%BE%D0%BB%D0%BE%D1%85%D0%BE%D0%B2,_%D0%9C%D0%B8%D1%85%D0%B0%D0%B8%D0%BB_%D0%90%D0%BB%D0%B5%D0%BA%D1%81%D0%B0%D0%BD%D0%B4%D1%80%D0%BE%D0%B2%D0%B8%D1%87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A8%D1%83%D0%BA%D1%88%D0%B8%D0%BD,_%D0%92%D0%B0%D1%81%D0%B8%D0%BB%D0%B8%D0%B9_%D0%9C%D0%B0%D0%BA%D0%B0%D1%80%D0%BE%D0%B2%D0%B8%D1%87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7%D0%B0%D0%B3%D0%BB%D0%B0%D0%B2%D0%BD%D0%B0%D1%8F_%D1%81%D1%82%D1%80%D0%B0%D0%BD%D0%B8%D1%86%D0%B0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915816" y="2943153"/>
            <a:ext cx="597666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635896" y="1412776"/>
            <a:ext cx="51845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Что нужно для счастья? Тихая семейная жизнь…с возможностью делать добро людям.</a:t>
            </a: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32240" y="2132856"/>
            <a:ext cx="19442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Л.Н. Толстой </a:t>
            </a:r>
            <a:endParaRPr lang="ru-RU" sz="20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987824" y="404664"/>
            <a:ext cx="44644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ФГБОУ ВО НГМУ Минздрава России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БИБЛИОТЕКА</a:t>
            </a:r>
            <a:endParaRPr lang="ru-RU" dirty="0"/>
          </a:p>
        </p:txBody>
      </p:sp>
      <p:pic>
        <p:nvPicPr>
          <p:cNvPr id="13" name="Рисунок 12" descr="D:\user\Desktop\rZdcJfOXbp3P6TyyW2pBk6HjOaCnLa4vRMRQfvK8k3awwfQ01x1XaMnsL2112NkdRBoH_E-ItAkMNMVnaRtOvSVH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260648"/>
            <a:ext cx="1368152" cy="1008112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Прямоугольник 13"/>
          <p:cNvSpPr/>
          <p:nvPr/>
        </p:nvSpPr>
        <p:spPr>
          <a:xfrm>
            <a:off x="2555776" y="2564904"/>
            <a:ext cx="62646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Уважаемые читатели! 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рамках  Года семьи   библиотека НГМУ предлагает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вашему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вниманию виртуальную выставку :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«Семейные традиции и устои в художественной литературе ».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виртуальной выставке представлена литература из фонда библиотеки, рассказывающая о роли семьи в современном обществе, о принципах построения семейного счастья 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Книги, представленные на выставке, будут интересны и полезны всем, кто ценит семью и создаёт в ней атмосферу доверия, любви и душевного тепла 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200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3131840" y="453190"/>
            <a:ext cx="5472608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Книги о семье помогают понять, что каждая семья уникальна, насколько важно уважать и любить друг друга. Ещё в начале прошлого века под одной крышей жили несколько поколений. Традиционная русская семья всегда была большой. Все члены семьи коллективно владели имуществом и вели хозяйство.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Тема семьи нашла своё отражение на страницах многих художественных произведений русских писателей.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лучших произведениях русской литературы немало примеров тому, как складывались и жили семьи.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15816" y="3645024"/>
            <a:ext cx="59046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Семейные саги позволяют окунуться в мир нескольких поколений, увидеть, как меняются традиции, времена, как взрослеют герои. Из книг этого жанра можно узнать много семейных тайн и секретов различных семейств.</a:t>
            </a:r>
          </a:p>
        </p:txBody>
      </p:sp>
    </p:spTree>
  </p:cSld>
  <p:clrMapOvr>
    <a:masterClrMapping/>
  </p:clrMapOvr>
  <p:transition spd="slow" advTm="2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3203848" y="116632"/>
            <a:ext cx="5688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Федор Александрович Абрамов (1920-1983)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3"/>
              </a:rPr>
              <a:t>Абрамов, Фёдор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Александрович-Википедия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3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wikipedia.org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3"/>
              </a:rPr>
              <a:t>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15816" y="908720"/>
            <a:ext cx="446449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«Братья и сёстры» - дебютный роман русского писателя Фёдора Абрамова, первая часть тетралогии «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Пряслины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», за которую писатель был награждён Государственной премией СССР.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Действие книги приходится на самые трудные военные годы.. По-разному раскрылись в войну люди.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книгу известного советского прозаика Федора Александровича Абрамова вошли романы «Братья и сестры» и «Две зимы и три лета», которые по замыслу автора являются и самостоятельными произведениями, и частями тетралогии «Братья и сестры». В основе первого романа, посвященного жизни русской деревни в годы Великой Отечественной войны, - повествование о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пекашинской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семье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Пряслиных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в основе второго - рассказ о трудной судьбе послевоенного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Пекашина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- сложные переживания и противоречивые поступки простого крестьянина, поставленного управлять людьми.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8" name="AutoShape 2" descr="D:\user\Desktop\231435827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/>
          <a:srcRect r="53982"/>
          <a:stretch>
            <a:fillRect/>
          </a:stretch>
        </p:blipFill>
        <p:spPr bwMode="auto">
          <a:xfrm>
            <a:off x="7524328" y="1268760"/>
            <a:ext cx="1380703" cy="2343150"/>
          </a:xfrm>
          <a:prstGeom prst="rect">
            <a:avLst/>
          </a:prstGeom>
          <a:ln w="38100" cap="sq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Tm="2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779912" y="548680"/>
            <a:ext cx="54726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15816" y="260648"/>
            <a:ext cx="590465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Сергей Тимофеевич  Аксаков (1791-1859)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Аксаков, Сергей Тимофеевич - </a:t>
            </a:r>
            <a:r>
              <a:rPr lang="ru-RU" sz="1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Википедия</a:t>
            </a:r>
            <a:r>
              <a:rPr lang="ru-RU" sz="1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 (</a:t>
            </a:r>
            <a:r>
              <a:rPr lang="ru-RU" sz="16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wikipedia.org</a:t>
            </a:r>
            <a:r>
              <a:rPr lang="ru-RU" sz="1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)</a:t>
            </a:r>
            <a:endParaRPr lang="ru-RU" sz="16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«Семейная хроника» и «Детские годы Багрова - внука»,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Автор интересно и очень живо описывает жизнь семьи в России 18 века, ее быт, традиции, отношения между близкими людьми. Проблемы между мужем и женой, родителями и детьми актуальны до сих пор.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«Семейная хроника» состоит из пяти отрывков.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Первый отрывок посвящен описанию жизни семьи после переезда на новые земли в Уфимское наместничество.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Во втором рассказывается драматичная история замужества Прасковьи Ивановны Багровой. История женитьбы и первых лет семейной жизни родителей автора. В итоге из разнородных и по теме, и по стилю повествований складывается удивительно целостная картина провинциальной дворянской жизни конца 18 века.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Во время создания «Семейной хроники» в 1856 году многие члены старшего поколения семьи были еще живы, и поэтому автор заменил некоторые действительные имена персонажей и ряд географических названий вымышленными. Отсюда -использование семейных преданий, рассказов родителей.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«Семейная хроника» Сергея Тимофеевича Аксакова занимает уникальное место в русской литературе. Она согрета любовью к близким и чужим людям, природе и родной земле, правде и разуму.</a:t>
            </a:r>
            <a:endParaRPr lang="ru-RU" sz="1600" dirty="0"/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 cstate="print"/>
          <a:srcRect t="5667" r="4878" b="6263"/>
          <a:stretch>
            <a:fillRect/>
          </a:stretch>
        </p:blipFill>
        <p:spPr bwMode="auto">
          <a:xfrm>
            <a:off x="1547664" y="4221087"/>
            <a:ext cx="1152128" cy="1733731"/>
          </a:xfrm>
          <a:prstGeom prst="rect">
            <a:avLst/>
          </a:prstGeom>
          <a:ln w="38100" cap="sq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122" name="AutoShape 2" descr="D:\user\Desktop\6562135774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1196752"/>
            <a:ext cx="1562924" cy="2539751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5724128" y="1720224"/>
            <a:ext cx="341987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03848" y="476672"/>
            <a:ext cx="561662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Булгаков Михаил Афанасьевич (1891 -1940 )</a:t>
            </a:r>
            <a:r>
              <a:rPr lang="ru-RU" dirty="0" smtClean="0">
                <a:hlinkClick r:id="rId4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Булгаков, Михаил Афанасьевич -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Википедия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wikipedia.org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)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  <a:hlinkClick r:id="rId4"/>
              </a:rPr>
              <a:t>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915816" y="1124744"/>
            <a:ext cx="439248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книгу замечательного советского писателя Михаила Булгакова включены романы «Белая гвардия» и «Театральный роман», посвященные судьбе русских интеллигентов в переломную революционную эпоху. Роман описывает основные события украинской Гражданской войны конца 1918 года. Произведение содержит автобиографические черты. Например, номер дома - 13, где захватили семью Булгаковых в Киеве. В произведении эта цифра является символом, впрочем, как и во всем творчестве Булгакова. Прототипы героев - это друзья и родные писателя. Конечно, не все факты являются подлинными, что-то и вымышлено. «Белая Гвардия» пишется с 1923 года, но впервые публикуется в 1927-1929 годах во Франции. Сюжет романа написан по всем традициям реалистической литературы XIX века.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8" name="AutoShape 2" descr="D:\user\Desktop\6537744196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0" name="AutoShape 4" descr="blob:chrome-untrusted://image-magnify/25461856-e90f-4dd6-9bc3-815534869d7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122" name="AutoShape 2" descr="D:\user\Desktop\6562135774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1196752"/>
            <a:ext cx="1562924" cy="2539751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5724128" y="1720224"/>
            <a:ext cx="341987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03848" y="476672"/>
            <a:ext cx="561662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Булгаков Михаил Афанасьевич (1891 -1940 )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  <a:hlinkClick r:id="rId4"/>
              </a:rPr>
              <a:t>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Булгаков, Михаил Афанасьевич —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Википедия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wikipedia.org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)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915816" y="1124744"/>
            <a:ext cx="439248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книгу замечательного советского писателя Михаила Булгакова включены романы «Белая гвардия» и «Театральный роман», посвященные судьбе русских интеллигентов в переломную революционную эпоху. Роман описывает основные события украинской Гражданской войны конца 1918 года. Произведение содержит автобиографические черты. Например, номер дома - 13, где захватили семью Булгаковых в Киеве. В произведении эта цифра является символом, впрочем, как и во всем творчестве Булгакова. Прототипы героев - это друзья и родные писателя. Конечно, не все факты являются подлинными, что-то и вымышлено. «Белая Гвардия» пишется с 1923 года, но впервые публикуется в 1927-1929 годах во Франции. Сюжет романа написан по всем традициям реалистической литературы XIX века.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12" name="Прямоугольник 11"/>
          <p:cNvSpPr/>
          <p:nvPr/>
        </p:nvSpPr>
        <p:spPr>
          <a:xfrm>
            <a:off x="4067944" y="1124744"/>
            <a:ext cx="47525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«Братьях Карамазовых» автору  удалось сочетать триллер с философско-религиозными исканиями, семейной драмой, любовной историей, множеством сюжетных линий и психологических пластов. Но в центе всех событий, как всегда у Достоевского,- человек, терзаемый сомнениями, раздираемый страстями, жаждущий любви, власти, денег, ищущий свою веру, своего Бога.</a:t>
            </a:r>
            <a:r>
              <a:rPr lang="ru-RU" b="1" dirty="0" smtClean="0"/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Эта история одной семьи со сложными внутренними связями и духовными поисками охватывает самые важные нравственные вопросы.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87825" y="332656"/>
            <a:ext cx="576064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Фёдор Михайлович Достоевский (1821 -1881)</a:t>
            </a:r>
          </a:p>
          <a:p>
            <a:r>
              <a:rPr lang="ru-RU" sz="1600" dirty="0" smtClean="0"/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5"/>
              </a:rPr>
              <a:t>Достоевский, Фёдор Михайлович -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Википедия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5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wikipedia.org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5"/>
              </a:rPr>
              <a:t>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8" name="AutoShape 2" descr="D:\user\Desktop\6537744196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0" name="AutoShape 4" descr="blob:chrome-untrusted://image-magnify/25461856-e90f-4dd6-9bc3-815534869d7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3501008"/>
            <a:ext cx="1970790" cy="3168352"/>
          </a:xfrm>
          <a:prstGeom prst="rect">
            <a:avLst/>
          </a:prstGeom>
          <a:ln w="38100" cap="sq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122" name="AutoShape 2" descr="D:\user\Desktop\6562135774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5724128" y="1720224"/>
            <a:ext cx="341987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843808" y="1484784"/>
            <a:ext cx="40324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8" name="AutoShape 2" descr="D:\user\Desktop\6537744196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0" name="AutoShape 4" descr="blob:chrome-untrusted://image-magnify/25461856-e90f-4dd6-9bc3-815534869d7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2915816" y="188640"/>
            <a:ext cx="532859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Иванов Анатолий Степанович (1928-1999)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3"/>
              </a:rPr>
              <a:t>Иванов, Анатолий Степанович -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Википедия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3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wikipedia.org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3"/>
              </a:rPr>
              <a:t>)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012160" y="2060848"/>
            <a:ext cx="3131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27650" name="AutoShape 2" descr="D:\user\Desktop\100236613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2843808" y="980728"/>
            <a:ext cx="439248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Роман Анатолия Иванова «Вечный зов» посвящен семье сибирских крестьян Савельевых, нелегким, полным драматизма судьбам трех братьев - Антона, Федора и Ивана. 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Книга первая охватывает историческую эпоху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(1902 - 1942), отличающуюся коренными революционными сдвигами, коренным социальным переустройством общества. Изображая крестьян и рабочих, подпольщиков и чекистов, партийных работников, бойцов и командиров Красной Армии, писатель рисует широкую картину становления и возмужания нового человека. 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Во второй книге романа читатель вновь встречается с большой семьей Савельевых, чекистом Яковом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Алейниковым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секретарем райкома Поликарпом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Кружилиным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председателем колхоза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Панкратом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Назаровым и другими. Они живут и борются в годы Великой Отечественной войны и послевоенного строительства.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7" y="1370232"/>
            <a:ext cx="1656184" cy="2418808"/>
          </a:xfrm>
          <a:prstGeom prst="rect">
            <a:avLst/>
          </a:prstGeom>
          <a:ln w="38100" cap="sq">
            <a:solidFill>
              <a:srgbClr val="B05408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122" name="AutoShape 2" descr="D:\user\Desktop\6562135774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5724128" y="1720224"/>
            <a:ext cx="341987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843808" y="1484784"/>
            <a:ext cx="40324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8" name="AutoShape 2" descr="D:\user\Desktop\6537744196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0" name="AutoShape 4" descr="blob:chrome-untrusted://image-magnify/25461856-e90f-4dd6-9bc3-815534869d7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059832" y="260648"/>
            <a:ext cx="55446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Иванов Анатолий Степанович (1928-1999)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012160" y="2060848"/>
            <a:ext cx="3131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27650" name="AutoShape 2" descr="D:\user\Desktop\100236613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3501008"/>
            <a:ext cx="1701701" cy="2562666"/>
          </a:xfrm>
          <a:prstGeom prst="rect">
            <a:avLst/>
          </a:prstGeom>
          <a:ln w="38100" cap="sq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0" name="Прямоугольник 19"/>
          <p:cNvSpPr/>
          <p:nvPr/>
        </p:nvSpPr>
        <p:spPr>
          <a:xfrm>
            <a:off x="4211960" y="1556792"/>
            <a:ext cx="4464496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Роман «Тени исчезают в полдень» - это повесть о жизни и судьбе жителей маленькой сибирской деревеньки Зелёный Дол, и охватывает огромный период в истории России, а затем и Советского Союза. Какие здесь персонажи, какие характеры! Сколько тайн хранят главные герои, и автор постепенно раскрывает их.  Революция, советская власть, война приходят в деревеньку, превращая друзей в смертельных врагов, добрых соседей — в завистников. В тугой неразрывный узел сплелись судьбы разных людей, умеющих безоглядно любить и люто ненавидеть..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059832" y="980728"/>
            <a:ext cx="5688632" cy="3312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третий том Собрания Георгия Маркова вошли роман «Отец и сын» и повесть «Орлы над Хинганом».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1921 год. Еще не вставшая на ноги, неокрепшая молодая таежная коммуна протягивает руку помощи и дружбы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хантам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которых притесняет и грабит купец Порфирий Исаев. В этой борьбе погибает председатель коммуны, большевик-партизан Роман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Бастрыков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На смену отцу приходит его сын Алешка, воспитанный старым большевиком Тихоном Ивановичем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Скобеевым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Став комсомольцем, Алешка продолжает борьбу своего отца за переустройство огромной страны.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Повесть «Орлы над Хинганом» рассказывает о боевой службе воинов-дальневосточников и забайкальцев в годы Великой Отечественной войны.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4149080"/>
            <a:ext cx="1584176" cy="1978779"/>
          </a:xfrm>
          <a:prstGeom prst="rect">
            <a:avLst/>
          </a:prstGeom>
          <a:ln w="38100" cap="sq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3059831" y="116632"/>
            <a:ext cx="43204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Георгий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Мокеевич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Марков (1911-1991)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15816" y="476672"/>
            <a:ext cx="51125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Марков, Георгий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Мокеевич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 -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Википедия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wikipedia.org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3419872" y="1124744"/>
            <a:ext cx="540060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«Доктор Живаго» -  роман Бориса Пастернака создавался в течение десяти лет, с 1945 по 1955 год, и является вершиной творчества автора как прозаика. Роман сопровождён стихами главного героя - Юрия Андреевича Живаго.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Рисуя широкое полотно жизни российской интеллигенции на фоне драматического периода от начала XX столетия до Великой Отечественной войны сквозь призму биографии доктора-поэта книга затрагивает вопрос жизни и смерти, проблемы русской истории, интеллигенции и революции, христианства, еврейства.</a:t>
            </a:r>
          </a:p>
          <a:p>
            <a:r>
              <a:rPr lang="ru-RU" sz="1600" dirty="0" smtClean="0"/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Роман «Доктор Живаго» состоит из 2-х частей: прозаической и поэтической. 16 частей романа повествуют о людях, событиях, большой истории, трагических судьбах Живаго, Тони, Лары и других героев. Здесь же показан многоплановый образ России в предреволюционные и послереволюционные годы. В последней , 17-ой части, весь этот обширный материал как будто заново повторяется, но на этот раз уже в поэзии (уровень вечности).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987824" y="332656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Борис Леонидович Пастернак (1890–1960)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3"/>
              </a:rPr>
              <a:t>Пастернак, Борис Леонидович -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Википедия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3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wikipedia.org</a:t>
            </a:r>
            <a:r>
              <a:rPr lang="ru-RU" dirty="0" smtClean="0">
                <a:hlinkClick r:id="rId3"/>
              </a:rPr>
              <a:t>)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3933056"/>
            <a:ext cx="1545025" cy="2230389"/>
          </a:xfrm>
          <a:prstGeom prst="rect">
            <a:avLst/>
          </a:prstGeom>
          <a:ln w="38100" cap="sq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1196752"/>
            <a:ext cx="1858242" cy="2861692"/>
          </a:xfrm>
          <a:prstGeom prst="rect">
            <a:avLst/>
          </a:prstGeom>
          <a:ln w="38100" cap="sq">
            <a:solidFill>
              <a:schemeClr val="accent6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2843808" y="1340768"/>
            <a:ext cx="40324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«Дети Арбата» -одно из самых значительных произведений русской литературы ХХ века. Главные герои этой эпопеи - столичная молодежь тридцатых годов прошлого столетия. Верные друзья, тесный кружок - каждому из них судьбой уготован особый путь. Кого-то ждет почетное место «вершителя судеб», другого - ссылка на Дальний Восток; одним удастся сохранить достоинство в условиях государственного произвола, другие не выбирают средств ради достижения власти. Анатолий Наумович Рыбаков написал свою главную книгу в 1960-х годах, но лишь спустя двадцать лет она увидела свет. Сегодня эта непростая история судеб первого советского поколения читается с неослабевающим интересом.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43808" y="188640"/>
            <a:ext cx="60486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Рыбаков Анатолий Наумович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(1911-1998)</a:t>
            </a:r>
            <a:r>
              <a:rPr lang="vi-VN" dirty="0" smtClean="0"/>
              <a:t> </a:t>
            </a:r>
            <a:endParaRPr lang="ru-RU" dirty="0" smtClean="0"/>
          </a:p>
          <a:p>
            <a:pPr algn="ctr"/>
            <a:r>
              <a:rPr lang="vi-VN" sz="1600" dirty="0" smtClean="0">
                <a:latin typeface="+mj-lt"/>
              </a:rPr>
              <a:t>настоящая фамилия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vi-VN" b="1" dirty="0" smtClean="0">
                <a:latin typeface="Times New Roman" pitchFamily="18" charset="0"/>
                <a:cs typeface="Times New Roman" pitchFamily="18" charset="0"/>
              </a:rPr>
              <a:t>Ар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vi-VN" b="1" dirty="0" smtClean="0">
                <a:latin typeface="Times New Roman" pitchFamily="18" charset="0"/>
                <a:cs typeface="Times New Roman" pitchFamily="18" charset="0"/>
              </a:rPr>
              <a:t>нов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;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Рыбаков, Анатолий Наумович -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Википедия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wikipedia.org</a:t>
            </a:r>
            <a:r>
              <a:rPr lang="ru-RU" dirty="0" smtClean="0">
                <a:hlinkClick r:id="rId4"/>
              </a:rPr>
              <a:t>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3131840" y="334779"/>
            <a:ext cx="547260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Толстой Лев Николаевич (1828-1910)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3"/>
              </a:rPr>
              <a:t> Толстой, Лев Николаевич -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Википедия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3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wikipedia.org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3"/>
              </a:rPr>
              <a:t>)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63888" y="908720"/>
            <a:ext cx="525658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Повести Л.Н.Толстого «Детство», «Отрочество» и «Юность» составляют своеобразную трилогию, в которой автобиографические элементы соединяются с постановкой нравственных и социальных проблем. Семейная тема - важнейшая и в жизни, и в творчестве Льва Толстого.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«Детство. Отрочество. Юность» - удивительная, пронзительная и лиричная трилогия, в которую Лев Толстой вложил немало автобиографических мотивов. Перед читателем день за днем проходит жизнь Николеньки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Иртенева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мальчика из аристократической русской семьи, - детские игры, первая охота и первая влюбленность, смерть матери, отношения с друзьями, балы и учеба, -составляют историю взросления и становления личности. Главная цель писателя - исследование внутреннего мира человека, поиски смысла жизни, нравственного идеала, скрытых закономерностей бытия. Нелепые и смешные ошибки первых шагов «в свете», представляющиеся в юности судьбоносными и трагическими. Герой трилогии взрослеет буквально на наших глазах, и мы невольно переживаем его радости и горести, победы и поражения, как свои собственные.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3933056"/>
            <a:ext cx="1493143" cy="2395417"/>
          </a:xfrm>
          <a:prstGeom prst="rect">
            <a:avLst/>
          </a:prstGeom>
          <a:ln w="38100" cap="sq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404664"/>
            <a:ext cx="1584176" cy="2232248"/>
          </a:xfrm>
          <a:prstGeom prst="rect">
            <a:avLst/>
          </a:prstGeom>
          <a:ln w="38100" cap="sq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2915816" y="764704"/>
            <a:ext cx="410445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романе «Война и мир»Толстой во всех деталях раскрывает личности и характеры своих героев, которые вполне точно отражают общество начала XIX века. Кроме того в книге с удивительной точностью описываются исторические события того времени, Отечественная война 1812 года, что позволяет считать роман историческим.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195736" y="3284983"/>
            <a:ext cx="65527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Первый том посвящён знакомству с главными героями и описанию обстановки в России перед началом войны 1805 года.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Второй том описывает жизнь главных героев после окончания войны 1805 года.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Третий том описывает войну 1807 года между Россией и Францией.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Четвертый том описывает финал войны 1812 года и события после неё.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Роман охватывает широкий спектр тем, таких как любовь, семья, дружба, вера, политика и война, и обращается к вечным вопросам жизни и смерти, морали и справедливости.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077072"/>
            <a:ext cx="1368152" cy="1943348"/>
          </a:xfrm>
          <a:prstGeom prst="rect">
            <a:avLst/>
          </a:prstGeom>
          <a:ln w="38100" cap="sq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3131840" y="116632"/>
            <a:ext cx="5472608" cy="648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Иван Сергеевич Тургенев (1818- 1883 )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Тургенев, Иван Сергеевич -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Википедия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wikipedia.org</a:t>
            </a:r>
            <a:r>
              <a:rPr lang="ru-RU" dirty="0" smtClean="0">
                <a:hlinkClick r:id="rId4"/>
              </a:rPr>
              <a:t>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87824" y="764704"/>
            <a:ext cx="5976664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Роман «Рудин» Тургенева был написан в 1855 году. В своём произведении автор осветил проблему «лишнего человека», которая была весьма актуальна в русской литературе XIX века.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Роман «Дворянское гнездо» Тургенева был написан в 1858 году, опубликован в январе 1859 года в журнале «Современник». Сразу после публикации роман приобрел большую популярность в обществе, поскольку автором были затронуты глубокие социальные проблемы. В основу книги легли размышления Тургенева о судьбе русского дворянства.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Роман «Накануне» название для романа было выбрано неслучайно. Тургенев назвал его так по времени его появления в 1860 году - накануне освобождения крестьян. Краткое содержание романа Тургенева «Накануне» это история большой любви русской девушки, бросившей все ради нее и бедного болгарина для которого превыше всего идея избавить свою родину от захватчиков.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Роман Тургенева «Отцы и дети» стал событием в отечественной литературе и до сих пор актуален. Он отражает столкновение взглядов разных поколений на фоне общечеловеческого контекста жизни, который их объединяет. Основная идея: «Отцам» и «детям» трудно принять друг друга, но возможно. Когда старшие понимают, какие идеалы и ценности несут новые люди, они могут их поддержать.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1772816"/>
            <a:ext cx="2251526" cy="2924944"/>
          </a:xfrm>
          <a:prstGeom prst="rect">
            <a:avLst/>
          </a:prstGeom>
          <a:ln w="38100" cap="sq">
            <a:solidFill>
              <a:srgbClr val="F3740B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2915816" y="1196752"/>
            <a:ext cx="388843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романе «Тихий Дон» рассказывается о непростой судьбе семьи донских казаков Мелеховых. Главный герой - младший сын Григорий. Книга повествует о его большой любви к замужней женщине, неудачном браке, о том как он воевал в Первую мировую, как овдовел, как терял близких, как воспринял Октябрьскую революцию и Гражданскую войну. И в итоге остался вдовцом с сыном на руках.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15816" y="476672"/>
            <a:ext cx="576064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Михаил Александрович Шолохов (1905 - 1984)</a:t>
            </a:r>
            <a:r>
              <a:rPr lang="ru-RU" dirty="0" smtClean="0">
                <a:hlinkClick r:id="rId4"/>
              </a:rPr>
              <a:t>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Шолохов, Михаил Александрович -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Википедия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wikipedia.org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)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524000" y="2890361"/>
          <a:ext cx="6096000" cy="1945640"/>
        </p:xfrm>
        <a:graphic>
          <a:graphicData uri="http://schemas.openxmlformats.org/drawingml/2006/table">
            <a:tbl>
              <a:tblPr/>
              <a:tblGrid>
                <a:gridCol w="1219200"/>
                <a:gridCol w="4876800"/>
              </a:tblGrid>
              <a:tr h="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12700" marR="12700" marT="12700" marB="127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/>
                        <a:t>Василий </a:t>
                      </a:r>
                      <a:r>
                        <a:rPr lang="ru-RU" dirty="0" err="1"/>
                        <a:t>Макарович</a:t>
                      </a:r>
                      <a:r>
                        <a:rPr lang="ru-RU" dirty="0"/>
                        <a:t> Шукшин известен как великолепный рассказчик и как глубокий и самобытный романист. В романе "Любавины" писатель рассказывает о жизни русского сибирского рода, тесно связанного с драматическими событиями грозной революционной эпохи.</a:t>
                      </a:r>
                    </a:p>
                  </a:txBody>
                  <a:tcPr marL="12700" marR="12700" marT="12700" marB="127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 descr="Любавин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3284984"/>
            <a:ext cx="1944216" cy="3096344"/>
          </a:xfrm>
          <a:prstGeom prst="rect">
            <a:avLst/>
          </a:prstGeom>
          <a:ln w="38100" cap="sq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3635896" y="1196752"/>
            <a:ext cx="49685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Василий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Макарович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Шукшин в романе «Любавины» показал историю большой семьи, тесно сплетенную с историей России в 20 в. - в частности, во время Гражданской войны.</a:t>
            </a:r>
            <a:r>
              <a:rPr lang="ru-RU" sz="1600" dirty="0" smtClean="0"/>
              <a:t>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Писатель рассказывает о жизни русского сибирского рода, тесно связанного с драматическими событиями грозной революционной эпохи.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43808" y="332656"/>
            <a:ext cx="561662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Василий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Макарович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Шукшин (1929 -1974)</a:t>
            </a:r>
            <a:r>
              <a:rPr lang="ru-RU" dirty="0" smtClean="0">
                <a:hlinkClick r:id="rId4"/>
              </a:rPr>
              <a:t>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Шукшин, Василий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Макарович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 -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Википедия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wikipedia.org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)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286000" y="-7420124"/>
            <a:ext cx="1200708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Название романа Людмилы Улицкой 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»Медея и ее дети»( 1996) 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указывает на то, что центральной темой для автора является семья. Для автора история семьи и всех ее членов чрезвычайно важна, поэтому роман содержит подробнейшую информацию не только об основных событиях в жизни героев, но и множество имен близких и дальних родственников, даты рождения, заключения браков, смерти. Одной из центральных фигур (почти символической) является Медея. Своих детей у нее нет. Бездетная Медея собирала в своем доме в Крыму многочисленных племянников и внучатых племянников, она испытывала к ним живой интерес, который к старости даже усиливался.</a:t>
            </a:r>
          </a:p>
          <a:p>
            <a:pPr fontAlgn="base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Л. Улицкая, продолжая традиции наших классиков, особое значение уделяет названию, которое символично - «Медея и её дети». Роман обозначают как «семейную сагу».</a:t>
            </a:r>
          </a:p>
          <a:p>
            <a:pPr fontAlgn="base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Дом Медеи даёт возможность собраться семье, напитать душу и сердце (об этом говорят герои романа). И опять Л. Улицкая продолжает традиции Толстого, вспомним Андрея Болконского, его поездку в имение на пути к истине, обретение счастья любить при встрече в доме Ростовых. Но не только родственники так относятся к дому Медеи, но и для неё самой дом – стержень жизни: “Родом она была из Феодосии, вернее, из огромного, некогда стройного дома в греческой колонии, давно слившейся с феодосийской окраиной. Ко времени её рождения дом потерял изначальную стройность, разросся пристройками, террасами и верандами...” Автор подчёркивает: не из Феодосии, а из дома была родом героиня.</a:t>
            </a:r>
          </a:p>
          <a:p>
            <a:pPr fontAlgn="base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Героиня Л. Улицкой иного плана - она сумела создать и сохранить дом, который после неё остаётся потомкам. Медея наполнена верой в жизнь, в силу духа (поражает борьба героини за жизнь мужа и стойкость юной Медеи перед невзгодами). Медея не просто верит в жизнь, а принимает такой, какая есть.</a:t>
            </a:r>
          </a:p>
          <a:p>
            <a:pPr fontAlgn="base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 в старости автор видит её красоту, да и сама героиня объективно оценивает себя: “какая красивая старуха из меня образовалась”. У героини, как и у Наташи Ростовой, и Татьяны Лариной, обострённое чувство красоты. После смерти мужа она читает Псалтирь: “Псалтирь у неё была старая, церковнославянская, сохранившаяся от гимназических времён... Ещё была в доме русско-еврейская... Медея иногда пыталась читать Псалтирь по-русски, и хотя некоторые места были яснее по смыслу, но терялась таинственная красота затуманенного славянского...” ¹ Видит красоту героиня и в людях, и в море, и в травах, и в цветах, и многом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другом.Праведница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Медея сохранила дом и сумела сплотить семью возле своего сердца. Героиня, подобно Наташе Ростовой, Татьяне Лариной сохраняет нравственную чистоту в мыслях и поступках и в старости становится красивой. Роман Л. Улицкой напоминает притчу. Медея не спрашивает за что ей даны испытания, а живёт по принципу для чего это всё выпало на её долю.  Мы видим, что Л. Улицкая в романе «Медея и её дети» не только наследует традиции русской литературы, но и активно трансформирует и развивает их.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91880" y="188640"/>
            <a:ext cx="446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СПИСОК ИСТОЧНИКОВ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07904" y="620688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Электронные ресурсы: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31841" y="980728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Википедия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3"/>
              </a:rPr>
              <a:t> - свободная энциклопедия (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3"/>
              </a:rPr>
              <a:t>wikipedia.org)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31839" y="1484784"/>
            <a:ext cx="55446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Список литературы из фонда библиотеки НГМУ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71800" y="1988840"/>
            <a:ext cx="61926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 Абрамов, Ф. А. Братья и сестры : роман в четырех книгах. Кн. 1 и 2 / Ф. А. Абрамов. – Москва : Советская Россия, 1987. – 544 с. – (Библиотека советского романа).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 Аксаков, С. Т. Детские годы Багрова- внука, служащие продолжением «Семейной хроники» / С. Т. Аксаков. – Москва : Советская Россия, 1984. – 248 с. : ил. 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 Булгаков, М. А. Белая гвардия. Театральный роман / М. А. Булгаков. – Новосибирск 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Новосиб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кн. изд-во, 1988. – 384 с. 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  Достоевский, Ф. М. Братья Карамазовы : роман в 4 частях. Ч. 1 и 2 / Ф. М. Достоевский. – Новосибирск : Зап.-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кн. изд-во, 1984. – 352 с.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915816" y="692696"/>
            <a:ext cx="6048672" cy="5776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   Иванов, А. С. Вечный зов : роман в 2-х книгах. Кн. 1 / А. С. Иванов. – Москва : Художественная литература, 1984. – 560 с. 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6.   Иванов, А. С. Вечный зов : роман в 2-х книгах. Кн. 2 / А. С. Иванов. – Москва : Художественная литература, 1984. – 720 с. 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7.   Марков, Г. М. Собрание сочинений в 5 томах. Т. 3. Отец и сын. Орлы над Хинганом / Г. М. Марков. – Москва : Художественная литература, 1973. – 592 с.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8.    Пастернак, Б. Л. Доктор Живаго / Б. Л. Пастернак. - Москва 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Эксмо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-Пресс, 2006. - 640 с. - ISBN 5-699-16746-3 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9.    Рыбаков, А. Н. Дети Арбата / А. Н. Рыбаков. – Москва : Советский писатель, 1987. – 480 с. : фот. 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843808" y="476672"/>
            <a:ext cx="612068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10.   Толстой, Л. Н. Война и мир : роман. Т. 1 / Л. Н. Толстой. – Москва : Молодая гвардия, 1978. – 368 с. – (Школьная библиотека).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11.   Толстой, Л. Н. Война и мир : роман. Т. 2 / Л. Н. Толстой. – Москва : Молодая гвардия, 1978. – 384 с. – (Школьная библиотека). 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12.    Толстой, Л. Н. Война и мир : роман. Т. 3 / Л. Н. Толстой. – Москва : Молодая гвардия, 1978. – 408 с. – (Школьная библиотека). 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13.    Толстой, Л. Н. Война и мир : роман. Т. 4 / Л. Н. Толстой. – Москва : Молодая гвардия, 1978. – 368 с. – (Школьная библиотека).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14.   Толстой, Л. Н. Детство. Отрочество. Юность / Л. Н. Толстой. – Ленинград : Художественная литература, 1978. – 368 с. : ил. 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843808" y="332656"/>
            <a:ext cx="5904656" cy="4310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15. Шолохов, М. А. Тихий Дон : роман в четырех книгах. Кн. 1 и 2 / М. А. Шолохов. – Москва : Художественная литература, 1991. – 608 с. – (Библиотека учителя). – ISBN 5–280–01666–9.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16. Шолохов, М. А. Тихий Дон : роман в четырех книгах. Кн. 3 и 4 / М. А. Шолохов. – Москва : Художественная литература, 1991. – 720 с. – (Библиотека учителя). – ISBN 5–280–01667–5.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17.Шукшин, В. М. Любавины / В. М. Шукшин. – Новосибирск 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Зап.-Сиб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кн.             изд-во, 1978. – 320 с. – (Библиотека сибирского романа).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915816" y="2943153"/>
            <a:ext cx="597666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87824" y="836712"/>
            <a:ext cx="568863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Семейные ценности во все века - это любовь, верность, доброта, забота, уважение. Именно в семье закладываются основы нравственного и патриотического воспитания. Художественная литература может способствовать построению хороших взаимоотношений в семье, формированию нравственных и семейных ценностей, воспитанию полноценной личности, в художественных книгах порой можно найти ответы на самые сложные вопросы о любви, семье, родителях и детях.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Художественную литературу  представленную на виртуальной выставке можно взять и почитать на абонементе гуманитарной литературы.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43808" y="4293096"/>
            <a:ext cx="5544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cap="all" normalizeH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3200" cap="all" normalizeH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1844</TotalTime>
  <Words>1590</Words>
  <Application>Microsoft Office PowerPoint</Application>
  <PresentationFormat>Экран (4:3)</PresentationFormat>
  <Paragraphs>125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276</cp:revision>
  <dcterms:created xsi:type="dcterms:W3CDTF">2024-05-11T06:49:51Z</dcterms:created>
  <dcterms:modified xsi:type="dcterms:W3CDTF">2024-05-21T10:32:50Z</dcterms:modified>
</cp:coreProperties>
</file>