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21"/>
  </p:notesMasterIdLst>
  <p:sldIdLst>
    <p:sldId id="256" r:id="rId2"/>
    <p:sldId id="259" r:id="rId3"/>
    <p:sldId id="257" r:id="rId4"/>
    <p:sldId id="258" r:id="rId5"/>
    <p:sldId id="266" r:id="rId6"/>
    <p:sldId id="285" r:id="rId7"/>
    <p:sldId id="261" r:id="rId8"/>
    <p:sldId id="286" r:id="rId9"/>
    <p:sldId id="265" r:id="rId10"/>
    <p:sldId id="270" r:id="rId11"/>
    <p:sldId id="271" r:id="rId12"/>
    <p:sldId id="281" r:id="rId13"/>
    <p:sldId id="278" r:id="rId14"/>
    <p:sldId id="275" r:id="rId15"/>
    <p:sldId id="282" r:id="rId16"/>
    <p:sldId id="283" r:id="rId17"/>
    <p:sldId id="284" r:id="rId18"/>
    <p:sldId id="262" r:id="rId19"/>
    <p:sldId id="263" r:id="rId20"/>
  </p:sldIdLst>
  <p:sldSz cx="9144000" cy="6858000" type="screen4x3"/>
  <p:notesSz cx="6858000" cy="9144000"/>
  <p:defaultTextStyle>
    <a:defPPr>
      <a:defRPr lang="ru-RU"/>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79540" autoAdjust="0"/>
  </p:normalViewPr>
  <p:slideViewPr>
    <p:cSldViewPr>
      <p:cViewPr varScale="1">
        <p:scale>
          <a:sx n="69" d="100"/>
          <a:sy n="69" d="100"/>
        </p:scale>
        <p:origin x="-1196" y="-80"/>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A1A4ADF7-3337-4834-9F8A-2383AA8E3C2E}" type="datetimeFigureOut">
              <a:rPr lang="ru-RU" smtClean="0"/>
              <a:pPr/>
              <a:t>11.06.2025</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FF86CE8-44B6-49FC-BABD-57FE4F0B9490}" type="slidenum">
              <a:rPr lang="ru-RU" smtClean="0"/>
              <a:pPr/>
              <a:t>‹#›</a:t>
            </a:fld>
            <a:endParaRPr lang="ru-RU"/>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9" name="Заголовок 8"/>
          <p:cNvSpPr>
            <a:spLocks noGrp="1"/>
          </p:cNvSpPr>
          <p:nvPr>
            <p:ph type="ctrTitle"/>
          </p:nvPr>
        </p:nvSpPr>
        <p:spPr>
          <a:xfrm>
            <a:off x="533400" y="1371600"/>
            <a:ext cx="7851648" cy="1828800"/>
          </a:xfrm>
          <a:ln>
            <a:noFill/>
          </a:ln>
        </p:spPr>
        <p:txBody>
          <a:bodyPr tIns="0" rIns="18288">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lang="ru-RU" smtClean="0"/>
              <a:t>Образец заголовка</a:t>
            </a:r>
            <a:endParaRPr lang="en-US"/>
          </a:p>
        </p:txBody>
      </p:sp>
      <p:sp>
        <p:nvSpPr>
          <p:cNvPr id="17" name="Подзаголовок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ru-RU" smtClean="0"/>
              <a:t>Образец подзаголовка</a:t>
            </a:r>
            <a:endParaRPr lang="en-US"/>
          </a:p>
        </p:txBody>
      </p:sp>
      <p:sp>
        <p:nvSpPr>
          <p:cNvPr id="4" name="Дата 29"/>
          <p:cNvSpPr>
            <a:spLocks noGrp="1"/>
          </p:cNvSpPr>
          <p:nvPr>
            <p:ph type="dt" sz="half" idx="10"/>
          </p:nvPr>
        </p:nvSpPr>
        <p:spPr/>
        <p:txBody>
          <a:bodyPr/>
          <a:lstStyle>
            <a:lvl1pPr>
              <a:defRPr/>
            </a:lvl1pPr>
          </a:lstStyle>
          <a:p>
            <a:pPr>
              <a:defRPr/>
            </a:pPr>
            <a:fld id="{8D358325-4609-4E14-A422-EEA269F21587}" type="datetimeFigureOut">
              <a:rPr lang="ru-RU"/>
              <a:pPr>
                <a:defRPr/>
              </a:pPr>
              <a:t>11.06.2025</a:t>
            </a:fld>
            <a:endParaRPr lang="ru-RU"/>
          </a:p>
        </p:txBody>
      </p:sp>
      <p:sp>
        <p:nvSpPr>
          <p:cNvPr id="5" name="Нижний колонтитул 18"/>
          <p:cNvSpPr>
            <a:spLocks noGrp="1"/>
          </p:cNvSpPr>
          <p:nvPr>
            <p:ph type="ftr" sz="quarter" idx="11"/>
          </p:nvPr>
        </p:nvSpPr>
        <p:spPr/>
        <p:txBody>
          <a:bodyPr/>
          <a:lstStyle>
            <a:lvl1pPr>
              <a:defRPr/>
            </a:lvl1pPr>
          </a:lstStyle>
          <a:p>
            <a:pPr>
              <a:defRPr/>
            </a:pPr>
            <a:endParaRPr lang="ru-RU"/>
          </a:p>
        </p:txBody>
      </p:sp>
      <p:sp>
        <p:nvSpPr>
          <p:cNvPr id="6" name="Номер слайда 26"/>
          <p:cNvSpPr>
            <a:spLocks noGrp="1"/>
          </p:cNvSpPr>
          <p:nvPr>
            <p:ph type="sldNum" sz="quarter" idx="12"/>
          </p:nvPr>
        </p:nvSpPr>
        <p:spPr/>
        <p:txBody>
          <a:bodyPr/>
          <a:lstStyle>
            <a:lvl1pPr>
              <a:defRPr/>
            </a:lvl1pPr>
          </a:lstStyle>
          <a:p>
            <a:pPr>
              <a:defRPr/>
            </a:pPr>
            <a:fld id="{9CF8FA23-6B39-4659-9B2F-89E6BCAA5716}" type="slidenum">
              <a:rPr lang="ru-RU"/>
              <a:pPr>
                <a:defRPr/>
              </a:pPr>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9"/>
          <p:cNvSpPr>
            <a:spLocks noGrp="1"/>
          </p:cNvSpPr>
          <p:nvPr>
            <p:ph type="dt" sz="half" idx="10"/>
          </p:nvPr>
        </p:nvSpPr>
        <p:spPr/>
        <p:txBody>
          <a:bodyPr/>
          <a:lstStyle>
            <a:lvl1pPr>
              <a:defRPr/>
            </a:lvl1pPr>
          </a:lstStyle>
          <a:p>
            <a:pPr>
              <a:defRPr/>
            </a:pPr>
            <a:fld id="{7C7C9169-5E3C-419F-918E-F47A6D7C5407}" type="datetimeFigureOut">
              <a:rPr lang="ru-RU"/>
              <a:pPr>
                <a:defRPr/>
              </a:pPr>
              <a:t>11.06.2025</a:t>
            </a:fld>
            <a:endParaRPr lang="ru-RU"/>
          </a:p>
        </p:txBody>
      </p:sp>
      <p:sp>
        <p:nvSpPr>
          <p:cNvPr id="5" name="Нижний колонтитул 21"/>
          <p:cNvSpPr>
            <a:spLocks noGrp="1"/>
          </p:cNvSpPr>
          <p:nvPr>
            <p:ph type="ftr" sz="quarter" idx="11"/>
          </p:nvPr>
        </p:nvSpPr>
        <p:spPr/>
        <p:txBody>
          <a:bodyPr/>
          <a:lstStyle>
            <a:lvl1pPr>
              <a:defRPr/>
            </a:lvl1pPr>
          </a:lstStyle>
          <a:p>
            <a:pPr>
              <a:defRPr/>
            </a:pPr>
            <a:endParaRPr lang="ru-RU"/>
          </a:p>
        </p:txBody>
      </p:sp>
      <p:sp>
        <p:nvSpPr>
          <p:cNvPr id="6" name="Номер слайда 17"/>
          <p:cNvSpPr>
            <a:spLocks noGrp="1"/>
          </p:cNvSpPr>
          <p:nvPr>
            <p:ph type="sldNum" sz="quarter" idx="12"/>
          </p:nvPr>
        </p:nvSpPr>
        <p:spPr/>
        <p:txBody>
          <a:bodyPr/>
          <a:lstStyle>
            <a:lvl1pPr>
              <a:defRPr/>
            </a:lvl1pPr>
          </a:lstStyle>
          <a:p>
            <a:pPr>
              <a:defRPr/>
            </a:pPr>
            <a:fld id="{3EDAF28C-1D11-4BB7-92BD-72B1C6FF9985}" type="slidenum">
              <a:rPr lang="ru-RU"/>
              <a:pPr>
                <a:defRPr/>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0352" y="1316736"/>
            <a:ext cx="7772400" cy="1362456"/>
          </a:xfrm>
          <a:ln>
            <a:noFill/>
          </a:ln>
        </p:spPr>
        <p:txBody>
          <a:bodyPr tIns="0">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lang="ru-RU" smtClean="0"/>
              <a:t>Образец заголовка</a:t>
            </a:r>
            <a:endParaRPr lang="en-US"/>
          </a:p>
        </p:txBody>
      </p:sp>
      <p:sp>
        <p:nvSpPr>
          <p:cNvPr id="3" name="Текст 2"/>
          <p:cNvSpPr>
            <a:spLocks noGrp="1"/>
          </p:cNvSpPr>
          <p:nvPr>
            <p:ph type="body" idx="1"/>
          </p:nvPr>
        </p:nvSpPr>
        <p:spPr>
          <a:xfrm>
            <a:off x="530352" y="2704664"/>
            <a:ext cx="7772400" cy="1509712"/>
          </a:xfrm>
        </p:spPr>
        <p:txBody>
          <a:bodyPr lIns="45720" rIns="45720"/>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ru-RU" smtClean="0"/>
              <a:t>Образец текста</a:t>
            </a:r>
          </a:p>
        </p:txBody>
      </p:sp>
      <p:sp>
        <p:nvSpPr>
          <p:cNvPr id="4" name="Дата 3"/>
          <p:cNvSpPr>
            <a:spLocks noGrp="1"/>
          </p:cNvSpPr>
          <p:nvPr>
            <p:ph type="dt" sz="half" idx="10"/>
          </p:nvPr>
        </p:nvSpPr>
        <p:spPr/>
        <p:txBody>
          <a:bodyPr/>
          <a:lstStyle>
            <a:lvl1pPr>
              <a:defRPr/>
            </a:lvl1pPr>
          </a:lstStyle>
          <a:p>
            <a:pPr>
              <a:defRPr/>
            </a:pPr>
            <a:fld id="{060EC221-C60E-4456-A638-02B05B6BD783}" type="datetimeFigureOut">
              <a:rPr lang="ru-RU"/>
              <a:pPr>
                <a:defRPr/>
              </a:pPr>
              <a:t>11.06.2025</a:t>
            </a:fld>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pPr>
              <a:defRPr/>
            </a:pPr>
            <a:fld id="{44C86936-BECD-491E-92C3-04C76E7D8E5E}" type="slidenum">
              <a:rPr lang="ru-RU"/>
              <a:pPr>
                <a:defRPr/>
              </a:pPr>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a:lstStyle/>
          <a:p>
            <a:r>
              <a:rPr lang="ru-RU" smtClean="0"/>
              <a:t>Образец заголовка</a:t>
            </a:r>
            <a:endParaRPr lang="en-US"/>
          </a:p>
        </p:txBody>
      </p:sp>
      <p:sp>
        <p:nvSpPr>
          <p:cNvPr id="3" name="Содержимое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Содержимое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Дата 9"/>
          <p:cNvSpPr>
            <a:spLocks noGrp="1"/>
          </p:cNvSpPr>
          <p:nvPr>
            <p:ph type="dt" sz="half" idx="10"/>
          </p:nvPr>
        </p:nvSpPr>
        <p:spPr/>
        <p:txBody>
          <a:bodyPr/>
          <a:lstStyle>
            <a:lvl1pPr>
              <a:defRPr/>
            </a:lvl1pPr>
          </a:lstStyle>
          <a:p>
            <a:pPr>
              <a:defRPr/>
            </a:pPr>
            <a:fld id="{EED23290-3B8E-45EB-BD37-A0EC4FF622DD}" type="datetimeFigureOut">
              <a:rPr lang="ru-RU"/>
              <a:pPr>
                <a:defRPr/>
              </a:pPr>
              <a:t>11.06.2025</a:t>
            </a:fld>
            <a:endParaRPr lang="ru-RU"/>
          </a:p>
        </p:txBody>
      </p:sp>
      <p:sp>
        <p:nvSpPr>
          <p:cNvPr id="6" name="Нижний колонтитул 21"/>
          <p:cNvSpPr>
            <a:spLocks noGrp="1"/>
          </p:cNvSpPr>
          <p:nvPr>
            <p:ph type="ftr" sz="quarter" idx="11"/>
          </p:nvPr>
        </p:nvSpPr>
        <p:spPr/>
        <p:txBody>
          <a:bodyPr/>
          <a:lstStyle>
            <a:lvl1pPr>
              <a:defRPr/>
            </a:lvl1pPr>
          </a:lstStyle>
          <a:p>
            <a:pPr>
              <a:defRPr/>
            </a:pPr>
            <a:endParaRPr lang="ru-RU"/>
          </a:p>
        </p:txBody>
      </p:sp>
      <p:sp>
        <p:nvSpPr>
          <p:cNvPr id="7" name="Номер слайда 17"/>
          <p:cNvSpPr>
            <a:spLocks noGrp="1"/>
          </p:cNvSpPr>
          <p:nvPr>
            <p:ph type="sldNum" sz="quarter" idx="12"/>
          </p:nvPr>
        </p:nvSpPr>
        <p:spPr/>
        <p:txBody>
          <a:bodyPr/>
          <a:lstStyle>
            <a:lvl1pPr>
              <a:defRPr/>
            </a:lvl1pPr>
          </a:lstStyle>
          <a:p>
            <a:pPr>
              <a:defRPr/>
            </a:pPr>
            <a:fld id="{554F867E-E53C-4AF4-A4D4-E50776BCC168}" type="slidenum">
              <a:rPr lang="ru-RU"/>
              <a:pPr>
                <a:defRPr/>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a:lstStyle>
            <a:lvl1pPr>
              <a:defRPr/>
            </a:lvl1pPr>
          </a:lstStyle>
          <a:p>
            <a:r>
              <a:rPr lang="ru-RU" smtClean="0"/>
              <a:t>Образец заголовка</a:t>
            </a:r>
            <a:endParaRPr lang="en-US"/>
          </a:p>
        </p:txBody>
      </p:sp>
      <p:sp>
        <p:nvSpPr>
          <p:cNvPr id="3" name="Текст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a:r>
              <a:rPr lang="ru-RU" smtClean="0"/>
              <a:t>Образец текста</a:t>
            </a:r>
          </a:p>
        </p:txBody>
      </p:sp>
      <p:sp>
        <p:nvSpPr>
          <p:cNvPr id="4" name="Текст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a:r>
              <a:rPr lang="ru-RU" smtClean="0"/>
              <a:t>Образец текста</a:t>
            </a:r>
          </a:p>
        </p:txBody>
      </p:sp>
      <p:sp>
        <p:nvSpPr>
          <p:cNvPr id="5" name="Содержимое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6" name="Содержимое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7" name="Дата 9"/>
          <p:cNvSpPr>
            <a:spLocks noGrp="1"/>
          </p:cNvSpPr>
          <p:nvPr>
            <p:ph type="dt" sz="half" idx="10"/>
          </p:nvPr>
        </p:nvSpPr>
        <p:spPr/>
        <p:txBody>
          <a:bodyPr/>
          <a:lstStyle>
            <a:lvl1pPr>
              <a:defRPr/>
            </a:lvl1pPr>
          </a:lstStyle>
          <a:p>
            <a:pPr>
              <a:defRPr/>
            </a:pPr>
            <a:fld id="{E25FFC05-8938-4D82-85FB-C6128F9A8ECF}" type="datetimeFigureOut">
              <a:rPr lang="ru-RU"/>
              <a:pPr>
                <a:defRPr/>
              </a:pPr>
              <a:t>11.06.2025</a:t>
            </a:fld>
            <a:endParaRPr lang="ru-RU"/>
          </a:p>
        </p:txBody>
      </p:sp>
      <p:sp>
        <p:nvSpPr>
          <p:cNvPr id="8" name="Нижний колонтитул 21"/>
          <p:cNvSpPr>
            <a:spLocks noGrp="1"/>
          </p:cNvSpPr>
          <p:nvPr>
            <p:ph type="ftr" sz="quarter" idx="11"/>
          </p:nvPr>
        </p:nvSpPr>
        <p:spPr/>
        <p:txBody>
          <a:bodyPr/>
          <a:lstStyle>
            <a:lvl1pPr>
              <a:defRPr/>
            </a:lvl1pPr>
          </a:lstStyle>
          <a:p>
            <a:pPr>
              <a:defRPr/>
            </a:pPr>
            <a:endParaRPr lang="ru-RU"/>
          </a:p>
        </p:txBody>
      </p:sp>
      <p:sp>
        <p:nvSpPr>
          <p:cNvPr id="9" name="Номер слайда 17"/>
          <p:cNvSpPr>
            <a:spLocks noGrp="1"/>
          </p:cNvSpPr>
          <p:nvPr>
            <p:ph type="sldNum" sz="quarter" idx="12"/>
          </p:nvPr>
        </p:nvSpPr>
        <p:spPr/>
        <p:txBody>
          <a:bodyPr/>
          <a:lstStyle>
            <a:lvl1pPr>
              <a:defRPr/>
            </a:lvl1pPr>
          </a:lstStyle>
          <a:p>
            <a:pPr>
              <a:defRPr/>
            </a:pPr>
            <a:fld id="{4E7CEB41-EAD8-43FD-B40D-3B31830D459C}" type="slidenum">
              <a:rPr lang="ru-RU"/>
              <a:pPr>
                <a:defRPr/>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305800" cy="1143000"/>
          </a:xfrm>
        </p:spPr>
        <p:txBody>
          <a:bodyPr>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lang="ru-RU" smtClean="0"/>
              <a:t>Образец заголовка</a:t>
            </a:r>
            <a:endParaRPr lang="en-US"/>
          </a:p>
        </p:txBody>
      </p:sp>
      <p:sp>
        <p:nvSpPr>
          <p:cNvPr id="3" name="Дата 9"/>
          <p:cNvSpPr>
            <a:spLocks noGrp="1"/>
          </p:cNvSpPr>
          <p:nvPr>
            <p:ph type="dt" sz="half" idx="10"/>
          </p:nvPr>
        </p:nvSpPr>
        <p:spPr/>
        <p:txBody>
          <a:bodyPr/>
          <a:lstStyle>
            <a:lvl1pPr>
              <a:defRPr/>
            </a:lvl1pPr>
          </a:lstStyle>
          <a:p>
            <a:pPr>
              <a:defRPr/>
            </a:pPr>
            <a:fld id="{EB4F39E9-2CBD-44EC-855C-046D7C1FCE10}" type="datetimeFigureOut">
              <a:rPr lang="ru-RU"/>
              <a:pPr>
                <a:defRPr/>
              </a:pPr>
              <a:t>11.06.2025</a:t>
            </a:fld>
            <a:endParaRPr lang="ru-RU"/>
          </a:p>
        </p:txBody>
      </p:sp>
      <p:sp>
        <p:nvSpPr>
          <p:cNvPr id="4" name="Нижний колонтитул 21"/>
          <p:cNvSpPr>
            <a:spLocks noGrp="1"/>
          </p:cNvSpPr>
          <p:nvPr>
            <p:ph type="ftr" sz="quarter" idx="11"/>
          </p:nvPr>
        </p:nvSpPr>
        <p:spPr/>
        <p:txBody>
          <a:bodyPr/>
          <a:lstStyle>
            <a:lvl1pPr>
              <a:defRPr/>
            </a:lvl1pPr>
          </a:lstStyle>
          <a:p>
            <a:pPr>
              <a:defRPr/>
            </a:pPr>
            <a:endParaRPr lang="ru-RU"/>
          </a:p>
        </p:txBody>
      </p:sp>
      <p:sp>
        <p:nvSpPr>
          <p:cNvPr id="5" name="Номер слайда 17"/>
          <p:cNvSpPr>
            <a:spLocks noGrp="1"/>
          </p:cNvSpPr>
          <p:nvPr>
            <p:ph type="sldNum" sz="quarter" idx="12"/>
          </p:nvPr>
        </p:nvSpPr>
        <p:spPr/>
        <p:txBody>
          <a:bodyPr/>
          <a:lstStyle>
            <a:lvl1pPr>
              <a:defRPr/>
            </a:lvl1pPr>
          </a:lstStyle>
          <a:p>
            <a:pPr>
              <a:defRPr/>
            </a:pPr>
            <a:fld id="{8DB30535-7656-4058-943B-F08E7779AA1E}" type="slidenum">
              <a:rPr lang="ru-RU"/>
              <a:pPr>
                <a:defRPr/>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9"/>
          <p:cNvSpPr>
            <a:spLocks noGrp="1"/>
          </p:cNvSpPr>
          <p:nvPr>
            <p:ph type="dt" sz="half" idx="10"/>
          </p:nvPr>
        </p:nvSpPr>
        <p:spPr/>
        <p:txBody>
          <a:bodyPr/>
          <a:lstStyle>
            <a:lvl1pPr>
              <a:defRPr/>
            </a:lvl1pPr>
          </a:lstStyle>
          <a:p>
            <a:pPr>
              <a:defRPr/>
            </a:pPr>
            <a:fld id="{2D7F71AF-64A2-47A1-9364-3B001715F09F}" type="datetimeFigureOut">
              <a:rPr lang="ru-RU"/>
              <a:pPr>
                <a:defRPr/>
              </a:pPr>
              <a:t>11.06.2025</a:t>
            </a:fld>
            <a:endParaRPr lang="ru-RU"/>
          </a:p>
        </p:txBody>
      </p:sp>
      <p:sp>
        <p:nvSpPr>
          <p:cNvPr id="3" name="Нижний колонтитул 21"/>
          <p:cNvSpPr>
            <a:spLocks noGrp="1"/>
          </p:cNvSpPr>
          <p:nvPr>
            <p:ph type="ftr" sz="quarter" idx="11"/>
          </p:nvPr>
        </p:nvSpPr>
        <p:spPr/>
        <p:txBody>
          <a:bodyPr/>
          <a:lstStyle>
            <a:lvl1pPr>
              <a:defRPr/>
            </a:lvl1pPr>
          </a:lstStyle>
          <a:p>
            <a:pPr>
              <a:defRPr/>
            </a:pPr>
            <a:endParaRPr lang="ru-RU"/>
          </a:p>
        </p:txBody>
      </p:sp>
      <p:sp>
        <p:nvSpPr>
          <p:cNvPr id="4" name="Номер слайда 17"/>
          <p:cNvSpPr>
            <a:spLocks noGrp="1"/>
          </p:cNvSpPr>
          <p:nvPr>
            <p:ph type="sldNum" sz="quarter" idx="12"/>
          </p:nvPr>
        </p:nvSpPr>
        <p:spPr/>
        <p:txBody>
          <a:bodyPr/>
          <a:lstStyle>
            <a:lvl1pPr>
              <a:defRPr/>
            </a:lvl1pPr>
          </a:lstStyle>
          <a:p>
            <a:pPr>
              <a:defRPr/>
            </a:pPr>
            <a:fld id="{9CECC74E-B562-4EF6-AD36-1B747376DAF5}" type="slidenum">
              <a:rPr lang="ru-RU"/>
              <a:pPr>
                <a:defRPr/>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5800" y="514352"/>
            <a:ext cx="2743200" cy="1162050"/>
          </a:xfrm>
        </p:spPr>
        <p:txBody>
          <a:bodyPr>
            <a:noAutofit/>
          </a:bodyPr>
          <a:lstStyle>
            <a:lvl1pPr algn="l" rtl="0">
              <a:spcBef>
                <a:spcPct val="0"/>
              </a:spcBef>
              <a:buNone/>
              <a:defRPr sz="2600" b="0">
                <a:ln>
                  <a:noFill/>
                </a:ln>
                <a:solidFill>
                  <a:schemeClr val="tx2"/>
                </a:solidFill>
                <a:effectLst/>
                <a:latin typeface="+mj-lt"/>
                <a:ea typeface="+mj-ea"/>
                <a:cs typeface="+mj-cs"/>
              </a:defRPr>
            </a:lvl1pPr>
          </a:lstStyle>
          <a:p>
            <a:r>
              <a:rPr lang="ru-RU" smtClean="0"/>
              <a:t>Образец заголовка</a:t>
            </a:r>
            <a:endParaRPr lang="en-US"/>
          </a:p>
        </p:txBody>
      </p:sp>
      <p:sp>
        <p:nvSpPr>
          <p:cNvPr id="3" name="Текст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a:r>
              <a:rPr lang="ru-RU" smtClean="0"/>
              <a:t>Образец текста</a:t>
            </a:r>
          </a:p>
        </p:txBody>
      </p:sp>
      <p:sp>
        <p:nvSpPr>
          <p:cNvPr id="4" name="Содержимое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Дата 9"/>
          <p:cNvSpPr>
            <a:spLocks noGrp="1"/>
          </p:cNvSpPr>
          <p:nvPr>
            <p:ph type="dt" sz="half" idx="10"/>
          </p:nvPr>
        </p:nvSpPr>
        <p:spPr/>
        <p:txBody>
          <a:bodyPr/>
          <a:lstStyle>
            <a:lvl1pPr>
              <a:defRPr/>
            </a:lvl1pPr>
          </a:lstStyle>
          <a:p>
            <a:pPr>
              <a:defRPr/>
            </a:pPr>
            <a:fld id="{164F497C-2EE5-4F03-918E-97CEB01F87B5}" type="datetimeFigureOut">
              <a:rPr lang="ru-RU"/>
              <a:pPr>
                <a:defRPr/>
              </a:pPr>
              <a:t>11.06.2025</a:t>
            </a:fld>
            <a:endParaRPr lang="ru-RU"/>
          </a:p>
        </p:txBody>
      </p:sp>
      <p:sp>
        <p:nvSpPr>
          <p:cNvPr id="6" name="Нижний колонтитул 21"/>
          <p:cNvSpPr>
            <a:spLocks noGrp="1"/>
          </p:cNvSpPr>
          <p:nvPr>
            <p:ph type="ftr" sz="quarter" idx="11"/>
          </p:nvPr>
        </p:nvSpPr>
        <p:spPr/>
        <p:txBody>
          <a:bodyPr/>
          <a:lstStyle>
            <a:lvl1pPr>
              <a:defRPr/>
            </a:lvl1pPr>
          </a:lstStyle>
          <a:p>
            <a:pPr>
              <a:defRPr/>
            </a:pPr>
            <a:endParaRPr lang="ru-RU"/>
          </a:p>
        </p:txBody>
      </p:sp>
      <p:sp>
        <p:nvSpPr>
          <p:cNvPr id="7" name="Номер слайда 17"/>
          <p:cNvSpPr>
            <a:spLocks noGrp="1"/>
          </p:cNvSpPr>
          <p:nvPr>
            <p:ph type="sldNum" sz="quarter" idx="12"/>
          </p:nvPr>
        </p:nvSpPr>
        <p:spPr/>
        <p:txBody>
          <a:bodyPr/>
          <a:lstStyle>
            <a:lvl1pPr>
              <a:defRPr/>
            </a:lvl1pPr>
          </a:lstStyle>
          <a:p>
            <a:pPr>
              <a:defRPr/>
            </a:pPr>
            <a:fld id="{34058474-CA0C-4AFD-AC21-D5718C4E48AC}" type="slidenum">
              <a:rPr lang="ru-RU"/>
              <a:pPr>
                <a:defRPr/>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5" name="Прямоугольник с одним вырезанным скругленным углом 4"/>
          <p:cNvSpPr/>
          <p:nvPr/>
        </p:nvSpPr>
        <p:spPr>
          <a:xfrm rot="420000" flipV="1">
            <a:off x="3165475" y="1108075"/>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6" name="Прямоугольный треугольник 5"/>
          <p:cNvSpPr/>
          <p:nvPr/>
        </p:nvSpPr>
        <p:spPr>
          <a:xfrm rot="420000" flipV="1">
            <a:off x="8004175" y="5359400"/>
            <a:ext cx="155575" cy="155575"/>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7" name="Полилиния 6"/>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8" name="Полилиния 7"/>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2" name="Заголовок 1"/>
          <p:cNvSpPr>
            <a:spLocks noGrp="1"/>
          </p:cNvSpPr>
          <p:nvPr>
            <p:ph type="title"/>
          </p:nvPr>
        </p:nvSpPr>
        <p:spPr>
          <a:xfrm>
            <a:off x="609600" y="1176996"/>
            <a:ext cx="2212848" cy="1582621"/>
          </a:xfrm>
        </p:spPr>
        <p:txBody>
          <a:bodyPr lIns="45720" rIns="45720" bIns="45720"/>
          <a:lstStyle>
            <a:lvl1pPr algn="l">
              <a:buNone/>
              <a:defRPr sz="2000" b="1">
                <a:solidFill>
                  <a:schemeClr val="tx2"/>
                </a:solidFill>
              </a:defRPr>
            </a:lvl1pPr>
          </a:lstStyle>
          <a:p>
            <a:r>
              <a:rPr lang="ru-RU" smtClean="0"/>
              <a:t>Образец заголовка</a:t>
            </a:r>
            <a:endParaRPr lang="en-US"/>
          </a:p>
        </p:txBody>
      </p:sp>
      <p:sp>
        <p:nvSpPr>
          <p:cNvPr id="4" name="Текст 3"/>
          <p:cNvSpPr>
            <a:spLocks noGrp="1"/>
          </p:cNvSpPr>
          <p:nvPr>
            <p:ph type="body" sz="half" idx="2"/>
          </p:nvPr>
        </p:nvSpPr>
        <p:spPr>
          <a:xfrm>
            <a:off x="609600" y="2828785"/>
            <a:ext cx="2209800" cy="2179320"/>
          </a:xfrm>
        </p:spPr>
        <p:txBody>
          <a:bodyPr lIns="64008" rIns="45720"/>
          <a:lstStyle>
            <a:lvl1pPr marL="0" indent="0" algn="l">
              <a:spcBef>
                <a:spcPts val="250"/>
              </a:spcBef>
              <a:buFontTx/>
              <a:buNone/>
              <a:defRPr sz="1300"/>
            </a:lvl1pPr>
            <a:lvl2pPr>
              <a:defRPr sz="1200"/>
            </a:lvl2pPr>
            <a:lvl3pPr>
              <a:defRPr sz="1000"/>
            </a:lvl3pPr>
            <a:lvl4pPr>
              <a:defRPr sz="900"/>
            </a:lvl4pPr>
            <a:lvl5pPr>
              <a:defRPr sz="900"/>
            </a:lvl5pPr>
          </a:lstStyle>
          <a:p>
            <a:pPr lvl="0"/>
            <a:r>
              <a:rPr lang="ru-RU" smtClean="0"/>
              <a:t>Образец текста</a:t>
            </a:r>
          </a:p>
        </p:txBody>
      </p:sp>
      <p:sp>
        <p:nvSpPr>
          <p:cNvPr id="3" name="Рисунок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normAutofit/>
          </a:bodyPr>
          <a:lstStyle>
            <a:lvl1pPr marL="0" indent="0">
              <a:buNone/>
              <a:defRPr sz="3200"/>
            </a:lvl1pPr>
          </a:lstStyle>
          <a:p>
            <a:pPr lvl="0"/>
            <a:r>
              <a:rPr lang="ru-RU" noProof="0" smtClean="0"/>
              <a:t>Вставка рисунка</a:t>
            </a:r>
            <a:endParaRPr lang="en-US" noProof="0" dirty="0"/>
          </a:p>
        </p:txBody>
      </p:sp>
      <p:sp>
        <p:nvSpPr>
          <p:cNvPr id="9" name="Дата 4"/>
          <p:cNvSpPr>
            <a:spLocks noGrp="1"/>
          </p:cNvSpPr>
          <p:nvPr>
            <p:ph type="dt" sz="half" idx="10"/>
          </p:nvPr>
        </p:nvSpPr>
        <p:spPr/>
        <p:txBody>
          <a:bodyPr/>
          <a:lstStyle>
            <a:lvl1pPr>
              <a:defRPr/>
            </a:lvl1pPr>
          </a:lstStyle>
          <a:p>
            <a:pPr>
              <a:defRPr/>
            </a:pPr>
            <a:fld id="{9F211BF1-B91D-4B80-A9E6-3FA6CC1470E2}" type="datetimeFigureOut">
              <a:rPr lang="ru-RU"/>
              <a:pPr>
                <a:defRPr/>
              </a:pPr>
              <a:t>11.06.2025</a:t>
            </a:fld>
            <a:endParaRPr lang="ru-RU"/>
          </a:p>
        </p:txBody>
      </p:sp>
      <p:sp>
        <p:nvSpPr>
          <p:cNvPr id="10" name="Нижний колонтитул 5"/>
          <p:cNvSpPr>
            <a:spLocks noGrp="1"/>
          </p:cNvSpPr>
          <p:nvPr>
            <p:ph type="ftr" sz="quarter" idx="11"/>
          </p:nvPr>
        </p:nvSpPr>
        <p:spPr/>
        <p:txBody>
          <a:bodyPr/>
          <a:lstStyle>
            <a:lvl1pPr>
              <a:defRPr/>
            </a:lvl1pPr>
          </a:lstStyle>
          <a:p>
            <a:pPr>
              <a:defRPr/>
            </a:pPr>
            <a:endParaRPr lang="ru-RU"/>
          </a:p>
        </p:txBody>
      </p:sp>
      <p:sp>
        <p:nvSpPr>
          <p:cNvPr id="11" name="Номер слайда 6"/>
          <p:cNvSpPr>
            <a:spLocks noGrp="1"/>
          </p:cNvSpPr>
          <p:nvPr>
            <p:ph type="sldNum" sz="quarter" idx="12"/>
          </p:nvPr>
        </p:nvSpPr>
        <p:spPr>
          <a:xfrm>
            <a:off x="8077200" y="6356350"/>
            <a:ext cx="609600" cy="365125"/>
          </a:xfrm>
        </p:spPr>
        <p:txBody>
          <a:bodyPr/>
          <a:lstStyle>
            <a:lvl1pPr>
              <a:defRPr/>
            </a:lvl1pPr>
          </a:lstStyle>
          <a:p>
            <a:pPr>
              <a:defRPr/>
            </a:pPr>
            <a:fld id="{F16A7D31-01C9-4C4B-BEC2-E14701C19B07}" type="slidenum">
              <a:rPr lang="ru-RU"/>
              <a:pPr>
                <a:defRPr/>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9"/>
          <p:cNvSpPr>
            <a:spLocks noGrp="1"/>
          </p:cNvSpPr>
          <p:nvPr>
            <p:ph type="dt" sz="half" idx="10"/>
          </p:nvPr>
        </p:nvSpPr>
        <p:spPr/>
        <p:txBody>
          <a:bodyPr/>
          <a:lstStyle>
            <a:lvl1pPr>
              <a:defRPr/>
            </a:lvl1pPr>
          </a:lstStyle>
          <a:p>
            <a:pPr>
              <a:defRPr/>
            </a:pPr>
            <a:fld id="{70BA08FD-50A7-4D00-AACF-62A51FDEAA87}" type="datetimeFigureOut">
              <a:rPr lang="ru-RU"/>
              <a:pPr>
                <a:defRPr/>
              </a:pPr>
              <a:t>11.06.2025</a:t>
            </a:fld>
            <a:endParaRPr lang="ru-RU"/>
          </a:p>
        </p:txBody>
      </p:sp>
      <p:sp>
        <p:nvSpPr>
          <p:cNvPr id="5" name="Нижний колонтитул 21"/>
          <p:cNvSpPr>
            <a:spLocks noGrp="1"/>
          </p:cNvSpPr>
          <p:nvPr>
            <p:ph type="ftr" sz="quarter" idx="11"/>
          </p:nvPr>
        </p:nvSpPr>
        <p:spPr/>
        <p:txBody>
          <a:bodyPr/>
          <a:lstStyle>
            <a:lvl1pPr>
              <a:defRPr/>
            </a:lvl1pPr>
          </a:lstStyle>
          <a:p>
            <a:pPr>
              <a:defRPr/>
            </a:pPr>
            <a:endParaRPr lang="ru-RU"/>
          </a:p>
        </p:txBody>
      </p:sp>
      <p:sp>
        <p:nvSpPr>
          <p:cNvPr id="6" name="Номер слайда 17"/>
          <p:cNvSpPr>
            <a:spLocks noGrp="1"/>
          </p:cNvSpPr>
          <p:nvPr>
            <p:ph type="sldNum" sz="quarter" idx="12"/>
          </p:nvPr>
        </p:nvSpPr>
        <p:spPr/>
        <p:txBody>
          <a:bodyPr/>
          <a:lstStyle>
            <a:lvl1pPr>
              <a:defRPr/>
            </a:lvl1pPr>
          </a:lstStyle>
          <a:p>
            <a:pPr>
              <a:defRPr/>
            </a:pPr>
            <a:fld id="{2FB4A5BE-F3D3-4178-A92C-E7BD98CDD800}" type="slidenum">
              <a:rPr lang="ru-RU"/>
              <a:pPr>
                <a:defRPr/>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914401"/>
            <a:ext cx="2057400" cy="5211763"/>
          </a:xfrm>
        </p:spPr>
        <p:txBody>
          <a:bodyPr vert="eaVert"/>
          <a:lstStyle/>
          <a:p>
            <a:r>
              <a:rPr lang="ru-RU" smtClean="0"/>
              <a:t>Образец заголовка</a:t>
            </a:r>
            <a:endParaRPr lang="en-US"/>
          </a:p>
        </p:txBody>
      </p:sp>
      <p:sp>
        <p:nvSpPr>
          <p:cNvPr id="3" name="Вертикальный текст 2"/>
          <p:cNvSpPr>
            <a:spLocks noGrp="1"/>
          </p:cNvSpPr>
          <p:nvPr>
            <p:ph type="body" orient="vert" idx="1"/>
          </p:nvPr>
        </p:nvSpPr>
        <p:spPr>
          <a:xfrm>
            <a:off x="457200" y="914401"/>
            <a:ext cx="6019800" cy="5211763"/>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9"/>
          <p:cNvSpPr>
            <a:spLocks noGrp="1"/>
          </p:cNvSpPr>
          <p:nvPr>
            <p:ph type="dt" sz="half" idx="10"/>
          </p:nvPr>
        </p:nvSpPr>
        <p:spPr/>
        <p:txBody>
          <a:bodyPr/>
          <a:lstStyle>
            <a:lvl1pPr>
              <a:defRPr/>
            </a:lvl1pPr>
          </a:lstStyle>
          <a:p>
            <a:pPr>
              <a:defRPr/>
            </a:pPr>
            <a:fld id="{3176D00D-63EB-49DE-8621-7FB1A581FA0A}" type="datetimeFigureOut">
              <a:rPr lang="ru-RU"/>
              <a:pPr>
                <a:defRPr/>
              </a:pPr>
              <a:t>11.06.2025</a:t>
            </a:fld>
            <a:endParaRPr lang="ru-RU"/>
          </a:p>
        </p:txBody>
      </p:sp>
      <p:sp>
        <p:nvSpPr>
          <p:cNvPr id="5" name="Нижний колонтитул 21"/>
          <p:cNvSpPr>
            <a:spLocks noGrp="1"/>
          </p:cNvSpPr>
          <p:nvPr>
            <p:ph type="ftr" sz="quarter" idx="11"/>
          </p:nvPr>
        </p:nvSpPr>
        <p:spPr/>
        <p:txBody>
          <a:bodyPr/>
          <a:lstStyle>
            <a:lvl1pPr>
              <a:defRPr/>
            </a:lvl1pPr>
          </a:lstStyle>
          <a:p>
            <a:pPr>
              <a:defRPr/>
            </a:pPr>
            <a:endParaRPr lang="ru-RU"/>
          </a:p>
        </p:txBody>
      </p:sp>
      <p:sp>
        <p:nvSpPr>
          <p:cNvPr id="6" name="Номер слайда 17"/>
          <p:cNvSpPr>
            <a:spLocks noGrp="1"/>
          </p:cNvSpPr>
          <p:nvPr>
            <p:ph type="sldNum" sz="quarter" idx="12"/>
          </p:nvPr>
        </p:nvSpPr>
        <p:spPr/>
        <p:txBody>
          <a:bodyPr/>
          <a:lstStyle>
            <a:lvl1pPr>
              <a:defRPr/>
            </a:lvl1pPr>
          </a:lstStyle>
          <a:p>
            <a:pPr>
              <a:defRPr/>
            </a:pPr>
            <a:fld id="{D5993370-0B12-422F-862C-B584DE6CBC7B}" type="slidenum">
              <a:rPr lang="ru-RU"/>
              <a:pPr>
                <a:defRPr/>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51000">
              <a:schemeClr val="accent2">
                <a:lumMod val="40000"/>
                <a:lumOff val="60000"/>
              </a:schemeClr>
            </a:gs>
            <a:gs pos="17999">
              <a:schemeClr val="accent2">
                <a:lumMod val="20000"/>
                <a:lumOff val="80000"/>
              </a:schemeClr>
            </a:gs>
            <a:gs pos="36000">
              <a:schemeClr val="accent1"/>
            </a:gs>
            <a:gs pos="61000">
              <a:schemeClr val="accent6">
                <a:lumMod val="40000"/>
                <a:lumOff val="60000"/>
              </a:schemeClr>
            </a:gs>
            <a:gs pos="82001">
              <a:srgbClr val="99CCFF"/>
            </a:gs>
            <a:gs pos="100000">
              <a:srgbClr val="CCCCFF"/>
            </a:gs>
          </a:gsLst>
          <a:lin ang="18900000" scaled="1"/>
          <a:tileRect/>
        </a:gradFill>
        <a:effectLst/>
      </p:bgPr>
    </p:bg>
    <p:spTree>
      <p:nvGrpSpPr>
        <p:cNvPr id="1" name=""/>
        <p:cNvGrpSpPr/>
        <p:nvPr/>
      </p:nvGrpSpPr>
      <p:grpSpPr>
        <a:xfrm>
          <a:off x="0" y="0"/>
          <a:ext cx="0" cy="0"/>
          <a:chOff x="0" y="0"/>
          <a:chExt cx="0" cy="0"/>
        </a:xfrm>
      </p:grpSpPr>
      <p:sp>
        <p:nvSpPr>
          <p:cNvPr id="7" name="Полилиния 6"/>
          <p:cNvSpPr>
            <a:spLocks/>
          </p:cNvSpPr>
          <p:nvPr/>
        </p:nvSpPr>
        <p:spPr bwMode="auto">
          <a:xfrm>
            <a:off x="-9525" y="-7938"/>
            <a:ext cx="9163050" cy="1041401"/>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8" name="Полилиния 7"/>
          <p:cNvSpPr>
            <a:spLocks/>
          </p:cNvSpPr>
          <p:nvPr/>
        </p:nvSpPr>
        <p:spPr bwMode="auto">
          <a:xfrm>
            <a:off x="4381500" y="-7938"/>
            <a:ext cx="4762500" cy="638176"/>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1028" name="Заголовок 8"/>
          <p:cNvSpPr>
            <a:spLocks noGrp="1"/>
          </p:cNvSpPr>
          <p:nvPr>
            <p:ph type="title"/>
          </p:nvPr>
        </p:nvSpPr>
        <p:spPr bwMode="auto">
          <a:xfrm>
            <a:off x="457200" y="704850"/>
            <a:ext cx="8229600" cy="1143000"/>
          </a:xfrm>
          <a:prstGeom prst="rect">
            <a:avLst/>
          </a:prstGeom>
          <a:noFill/>
          <a:ln w="9525">
            <a:noFill/>
            <a:miter lim="800000"/>
            <a:headEnd/>
            <a:tailEnd/>
          </a:ln>
        </p:spPr>
        <p:txBody>
          <a:bodyPr vert="horz" wrap="square" lIns="0" tIns="45720" rIns="0" bIns="0" numCol="1" anchor="b" anchorCtr="0" compatLnSpc="1">
            <a:prstTxWarp prst="textNoShape">
              <a:avLst/>
            </a:prstTxWarp>
          </a:bodyPr>
          <a:lstStyle/>
          <a:p>
            <a:pPr lvl="0"/>
            <a:r>
              <a:rPr lang="ru-RU" smtClean="0"/>
              <a:t>Образец заголовка</a:t>
            </a:r>
            <a:endParaRPr lang="en-US" smtClean="0"/>
          </a:p>
        </p:txBody>
      </p:sp>
      <p:sp>
        <p:nvSpPr>
          <p:cNvPr id="1029" name="Текст 29"/>
          <p:cNvSpPr>
            <a:spLocks noGrp="1"/>
          </p:cNvSpPr>
          <p:nvPr>
            <p:ph type="body" idx="1"/>
          </p:nvPr>
        </p:nvSpPr>
        <p:spPr bwMode="auto">
          <a:xfrm>
            <a:off x="457200" y="1935163"/>
            <a:ext cx="8229600" cy="4389437"/>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smtClean="0"/>
          </a:p>
        </p:txBody>
      </p:sp>
      <p:sp>
        <p:nvSpPr>
          <p:cNvPr id="10" name="Дата 9"/>
          <p:cNvSpPr>
            <a:spLocks noGrp="1"/>
          </p:cNvSpPr>
          <p:nvPr>
            <p:ph type="dt" sz="half" idx="2"/>
          </p:nvPr>
        </p:nvSpPr>
        <p:spPr>
          <a:xfrm>
            <a:off x="457200" y="6356350"/>
            <a:ext cx="2133600" cy="365125"/>
          </a:xfrm>
          <a:prstGeom prst="rect">
            <a:avLst/>
          </a:prstGeom>
        </p:spPr>
        <p:txBody>
          <a:bodyPr vert="horz" lIns="0" tIns="0" rIns="0" bIns="0" anchor="b"/>
          <a:lstStyle>
            <a:lvl1pPr algn="l" eaLnBrk="1" fontAlgn="auto" latinLnBrk="0" hangingPunct="1">
              <a:spcBef>
                <a:spcPts val="0"/>
              </a:spcBef>
              <a:spcAft>
                <a:spcPts val="0"/>
              </a:spcAft>
              <a:defRPr kumimoji="0" sz="1200">
                <a:solidFill>
                  <a:schemeClr val="tx2">
                    <a:shade val="90000"/>
                  </a:schemeClr>
                </a:solidFill>
                <a:latin typeface="+mn-lt"/>
                <a:cs typeface="+mn-cs"/>
              </a:defRPr>
            </a:lvl1pPr>
          </a:lstStyle>
          <a:p>
            <a:pPr>
              <a:defRPr/>
            </a:pPr>
            <a:fld id="{684E8A9D-BA1C-4887-B699-65C83DE94D2A}" type="datetimeFigureOut">
              <a:rPr lang="ru-RU"/>
              <a:pPr>
                <a:defRPr/>
              </a:pPr>
              <a:t>11.06.2025</a:t>
            </a:fld>
            <a:endParaRPr lang="ru-RU"/>
          </a:p>
        </p:txBody>
      </p:sp>
      <p:sp>
        <p:nvSpPr>
          <p:cNvPr id="22" name="Нижний колонтитул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fontAlgn="auto" latinLnBrk="0" hangingPunct="1">
              <a:spcBef>
                <a:spcPts val="0"/>
              </a:spcBef>
              <a:spcAft>
                <a:spcPts val="0"/>
              </a:spcAft>
              <a:defRPr kumimoji="0" sz="1200">
                <a:solidFill>
                  <a:schemeClr val="tx2">
                    <a:shade val="90000"/>
                  </a:schemeClr>
                </a:solidFill>
                <a:latin typeface="+mn-lt"/>
                <a:cs typeface="+mn-cs"/>
              </a:defRPr>
            </a:lvl1pPr>
          </a:lstStyle>
          <a:p>
            <a:pPr>
              <a:defRPr/>
            </a:pPr>
            <a:endParaRPr lang="ru-RU"/>
          </a:p>
        </p:txBody>
      </p:sp>
      <p:sp>
        <p:nvSpPr>
          <p:cNvPr id="18" name="Номер слайда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fontAlgn="auto" latinLnBrk="0" hangingPunct="1">
              <a:spcBef>
                <a:spcPts val="0"/>
              </a:spcBef>
              <a:spcAft>
                <a:spcPts val="0"/>
              </a:spcAft>
              <a:defRPr kumimoji="0" sz="1200">
                <a:solidFill>
                  <a:schemeClr val="tx2">
                    <a:shade val="90000"/>
                  </a:schemeClr>
                </a:solidFill>
                <a:latin typeface="+mn-lt"/>
                <a:cs typeface="+mn-cs"/>
              </a:defRPr>
            </a:lvl1pPr>
          </a:lstStyle>
          <a:p>
            <a:pPr>
              <a:defRPr/>
            </a:pPr>
            <a:fld id="{D1F1EB26-941C-4617-90A0-50173398C62A}" type="slidenum">
              <a:rPr lang="ru-RU"/>
              <a:pPr>
                <a:defRPr/>
              </a:pPr>
              <a:t>‹#›</a:t>
            </a:fld>
            <a:endParaRPr lang="ru-RU"/>
          </a:p>
        </p:txBody>
      </p:sp>
      <p:grpSp>
        <p:nvGrpSpPr>
          <p:cNvPr id="1033" name="Группа 1"/>
          <p:cNvGrpSpPr>
            <a:grpSpLocks/>
          </p:cNvGrpSpPr>
          <p:nvPr/>
        </p:nvGrpSpPr>
        <p:grpSpPr bwMode="auto">
          <a:xfrm>
            <a:off x="-19050" y="203200"/>
            <a:ext cx="9180513" cy="647700"/>
            <a:chOff x="-19045" y="216550"/>
            <a:chExt cx="9180548" cy="649224"/>
          </a:xfrm>
        </p:grpSpPr>
        <p:sp>
          <p:nvSpPr>
            <p:cNvPr id="12" name="Полилиния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13" name="Полилиния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grpSp>
    </p:spTree>
  </p:cSld>
  <p:clrMap bg1="lt1" tx1="dk1" bg2="lt2" tx2="dk2" accent1="accent1" accent2="accent2" accent3="accent3" accent4="accent4" accent5="accent5" accent6="accent6" hlink="hlink" folHlink="folHlink"/>
  <p:sldLayoutIdLst>
    <p:sldLayoutId id="2147483709" r:id="rId1"/>
    <p:sldLayoutId id="2147483701" r:id="rId2"/>
    <p:sldLayoutId id="2147483710" r:id="rId3"/>
    <p:sldLayoutId id="2147483702" r:id="rId4"/>
    <p:sldLayoutId id="2147483703" r:id="rId5"/>
    <p:sldLayoutId id="2147483704" r:id="rId6"/>
    <p:sldLayoutId id="2147483705" r:id="rId7"/>
    <p:sldLayoutId id="2147483706" r:id="rId8"/>
    <p:sldLayoutId id="2147483711" r:id="rId9"/>
    <p:sldLayoutId id="2147483707" r:id="rId10"/>
    <p:sldLayoutId id="2147483708" r:id="rId11"/>
  </p:sldLayoutIdLst>
  <p:txStyles>
    <p:titleStyle>
      <a:lvl1pPr algn="l" rtl="0" eaLnBrk="0" fontAlgn="base" hangingPunct="0">
        <a:spcBef>
          <a:spcPct val="0"/>
        </a:spcBef>
        <a:spcAft>
          <a:spcPct val="0"/>
        </a:spcAft>
        <a:defRPr sz="5000" kern="1200">
          <a:solidFill>
            <a:schemeClr val="tx2"/>
          </a:solidFill>
          <a:latin typeface="+mj-lt"/>
          <a:ea typeface="+mj-ea"/>
          <a:cs typeface="+mj-cs"/>
        </a:defRPr>
      </a:lvl1pPr>
      <a:lvl2pPr algn="l" rtl="0" eaLnBrk="0" fontAlgn="base" hangingPunct="0">
        <a:spcBef>
          <a:spcPct val="0"/>
        </a:spcBef>
        <a:spcAft>
          <a:spcPct val="0"/>
        </a:spcAft>
        <a:defRPr sz="5000">
          <a:solidFill>
            <a:schemeClr val="tx2"/>
          </a:solidFill>
          <a:latin typeface="Calibri" pitchFamily="34" charset="0"/>
        </a:defRPr>
      </a:lvl2pPr>
      <a:lvl3pPr algn="l" rtl="0" eaLnBrk="0" fontAlgn="base" hangingPunct="0">
        <a:spcBef>
          <a:spcPct val="0"/>
        </a:spcBef>
        <a:spcAft>
          <a:spcPct val="0"/>
        </a:spcAft>
        <a:defRPr sz="5000">
          <a:solidFill>
            <a:schemeClr val="tx2"/>
          </a:solidFill>
          <a:latin typeface="Calibri" pitchFamily="34" charset="0"/>
        </a:defRPr>
      </a:lvl3pPr>
      <a:lvl4pPr algn="l" rtl="0" eaLnBrk="0" fontAlgn="base" hangingPunct="0">
        <a:spcBef>
          <a:spcPct val="0"/>
        </a:spcBef>
        <a:spcAft>
          <a:spcPct val="0"/>
        </a:spcAft>
        <a:defRPr sz="5000">
          <a:solidFill>
            <a:schemeClr val="tx2"/>
          </a:solidFill>
          <a:latin typeface="Calibri" pitchFamily="34" charset="0"/>
        </a:defRPr>
      </a:lvl4pPr>
      <a:lvl5pPr algn="l" rtl="0" eaLnBrk="0" fontAlgn="base" hangingPunct="0">
        <a:spcBef>
          <a:spcPct val="0"/>
        </a:spcBef>
        <a:spcAft>
          <a:spcPct val="0"/>
        </a:spcAft>
        <a:defRPr sz="5000">
          <a:solidFill>
            <a:schemeClr val="tx2"/>
          </a:solidFill>
          <a:latin typeface="Calibri" pitchFamily="34" charset="0"/>
        </a:defRPr>
      </a:lvl5pPr>
      <a:lvl6pPr marL="457200" algn="l" rtl="0" fontAlgn="base">
        <a:spcBef>
          <a:spcPct val="0"/>
        </a:spcBef>
        <a:spcAft>
          <a:spcPct val="0"/>
        </a:spcAft>
        <a:defRPr sz="5000">
          <a:solidFill>
            <a:schemeClr val="tx2"/>
          </a:solidFill>
          <a:latin typeface="Calibri" pitchFamily="34" charset="0"/>
        </a:defRPr>
      </a:lvl6pPr>
      <a:lvl7pPr marL="914400" algn="l" rtl="0" fontAlgn="base">
        <a:spcBef>
          <a:spcPct val="0"/>
        </a:spcBef>
        <a:spcAft>
          <a:spcPct val="0"/>
        </a:spcAft>
        <a:defRPr sz="5000">
          <a:solidFill>
            <a:schemeClr val="tx2"/>
          </a:solidFill>
          <a:latin typeface="Calibri" pitchFamily="34" charset="0"/>
        </a:defRPr>
      </a:lvl7pPr>
      <a:lvl8pPr marL="1371600" algn="l" rtl="0" fontAlgn="base">
        <a:spcBef>
          <a:spcPct val="0"/>
        </a:spcBef>
        <a:spcAft>
          <a:spcPct val="0"/>
        </a:spcAft>
        <a:defRPr sz="5000">
          <a:solidFill>
            <a:schemeClr val="tx2"/>
          </a:solidFill>
          <a:latin typeface="Calibri" pitchFamily="34" charset="0"/>
        </a:defRPr>
      </a:lvl8pPr>
      <a:lvl9pPr marL="1828800" algn="l" rtl="0" fontAlgn="base">
        <a:spcBef>
          <a:spcPct val="0"/>
        </a:spcBef>
        <a:spcAft>
          <a:spcPct val="0"/>
        </a:spcAft>
        <a:defRPr sz="5000">
          <a:solidFill>
            <a:schemeClr val="tx2"/>
          </a:solidFill>
          <a:latin typeface="Calibri" pitchFamily="34" charset="0"/>
        </a:defRPr>
      </a:lvl9pPr>
    </p:titleStyle>
    <p:bodyStyle>
      <a:lvl1pPr marL="273050" indent="-273050" algn="l" rtl="0" eaLnBrk="0" fontAlgn="base" hangingPunct="0">
        <a:spcBef>
          <a:spcPct val="20000"/>
        </a:spcBef>
        <a:spcAft>
          <a:spcPct val="0"/>
        </a:spcAft>
        <a:buClr>
          <a:srgbClr val="0BD0D9"/>
        </a:buClr>
        <a:buSzPct val="95000"/>
        <a:buFont typeface="Wingdings 2" pitchFamily="18" charset="2"/>
        <a:buChar char=""/>
        <a:defRPr sz="2600" kern="1200">
          <a:solidFill>
            <a:schemeClr val="tx1"/>
          </a:solidFill>
          <a:latin typeface="+mn-lt"/>
          <a:ea typeface="+mn-ea"/>
          <a:cs typeface="+mn-cs"/>
        </a:defRPr>
      </a:lvl1pPr>
      <a:lvl2pPr marL="639763" indent="-246063" algn="l" rtl="0" eaLnBrk="0" fontAlgn="base" hangingPunct="0">
        <a:spcBef>
          <a:spcPct val="20000"/>
        </a:spcBef>
        <a:spcAft>
          <a:spcPct val="0"/>
        </a:spcAft>
        <a:buClr>
          <a:schemeClr val="accent1"/>
        </a:buClr>
        <a:buSzPct val="85000"/>
        <a:buFont typeface="Wingdings 2" pitchFamily="18" charset="2"/>
        <a:buChar char=""/>
        <a:defRPr sz="2400" kern="1200">
          <a:solidFill>
            <a:schemeClr val="tx1"/>
          </a:solidFill>
          <a:latin typeface="+mn-lt"/>
          <a:ea typeface="+mn-ea"/>
          <a:cs typeface="+mn-cs"/>
        </a:defRPr>
      </a:lvl2pPr>
      <a:lvl3pPr marL="914400" indent="-246063" algn="l" rtl="0" eaLnBrk="0" fontAlgn="base" hangingPunct="0">
        <a:spcBef>
          <a:spcPct val="20000"/>
        </a:spcBef>
        <a:spcAft>
          <a:spcPct val="0"/>
        </a:spcAft>
        <a:buClr>
          <a:schemeClr val="accent2"/>
        </a:buClr>
        <a:buSzPct val="70000"/>
        <a:buFont typeface="Wingdings 2" pitchFamily="18" charset="2"/>
        <a:buChar char=""/>
        <a:defRPr sz="2100" kern="1200">
          <a:solidFill>
            <a:schemeClr val="tx1"/>
          </a:solidFill>
          <a:latin typeface="+mn-lt"/>
          <a:ea typeface="+mn-ea"/>
          <a:cs typeface="+mn-cs"/>
        </a:defRPr>
      </a:lvl3pPr>
      <a:lvl4pPr marL="1187450" indent="-209550" algn="l" rtl="0" eaLnBrk="0" fontAlgn="base" hangingPunct="0">
        <a:spcBef>
          <a:spcPct val="20000"/>
        </a:spcBef>
        <a:spcAft>
          <a:spcPct val="0"/>
        </a:spcAft>
        <a:buClr>
          <a:srgbClr val="0BD0D9"/>
        </a:buClr>
        <a:buSzPct val="65000"/>
        <a:buFont typeface="Wingdings 2" pitchFamily="18" charset="2"/>
        <a:buChar char=""/>
        <a:defRPr sz="2000" kern="1200">
          <a:solidFill>
            <a:schemeClr val="tx1"/>
          </a:solidFill>
          <a:latin typeface="+mn-lt"/>
          <a:ea typeface="+mn-ea"/>
          <a:cs typeface="+mn-cs"/>
        </a:defRPr>
      </a:lvl4pPr>
      <a:lvl5pPr marL="1462088" indent="-209550" algn="l" rtl="0" eaLnBrk="0" fontAlgn="base" hangingPunct="0">
        <a:spcBef>
          <a:spcPct val="20000"/>
        </a:spcBef>
        <a:spcAft>
          <a:spcPct val="0"/>
        </a:spcAft>
        <a:buClr>
          <a:srgbClr val="10CF9B"/>
        </a:buClr>
        <a:buSzPct val="65000"/>
        <a:buFont typeface="Wingdings 2" pitchFamily="18" charset="2"/>
        <a:buChar char=""/>
        <a:defRPr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1.xml"/><Relationship Id="rId4" Type="http://schemas.openxmlformats.org/officeDocument/2006/relationships/image" Target="../media/image4.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hyperlink" Target="https://www.elibrary.ru/item.asp?id=42618027" TargetMode="External"/><Relationship Id="rId2" Type="http://schemas.openxmlformats.org/officeDocument/2006/relationships/hyperlink" Target="https://www.elibrary.ru/item.asp?id=48048274" TargetMode="External"/><Relationship Id="rId1" Type="http://schemas.openxmlformats.org/officeDocument/2006/relationships/slideLayout" Target="../slideLayouts/slideLayout2.xml"/><Relationship Id="rId4" Type="http://schemas.openxmlformats.org/officeDocument/2006/relationships/hyperlink" Target="https://www.elibrary.ru/item.asp?id=50234182" TargetMode="Externa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Users\user\Desktop\по работе\заготовки к презентациям\figura_spletenie_linii_47083_1680x1050.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sp>
        <p:nvSpPr>
          <p:cNvPr id="2" name="Заголовок 1"/>
          <p:cNvSpPr>
            <a:spLocks noGrp="1"/>
          </p:cNvSpPr>
          <p:nvPr>
            <p:ph type="ctrTitle"/>
          </p:nvPr>
        </p:nvSpPr>
        <p:spPr>
          <a:xfrm>
            <a:off x="467544" y="3356992"/>
            <a:ext cx="4676056" cy="1470025"/>
          </a:xfrm>
        </p:spPr>
        <p:txBody>
          <a:bodyPr>
            <a:noAutofit/>
          </a:bodyPr>
          <a:lstStyle/>
          <a:p>
            <a:pPr algn="ctr" eaLnBrk="1" fontAlgn="auto" hangingPunct="1">
              <a:spcAft>
                <a:spcPts val="0"/>
              </a:spcAft>
              <a:defRPr/>
            </a:pPr>
            <a:r>
              <a:rPr lang="en-US" sz="3600" i="1" dirty="0" err="1" smtClean="0">
                <a:solidFill>
                  <a:schemeClr val="bg2"/>
                </a:solidFill>
                <a:latin typeface="Arial Black" pitchFamily="34" charset="0"/>
                <a:cs typeface="Aharoni" pitchFamily="2" charset="-79"/>
              </a:rPr>
              <a:t>Мечников</a:t>
            </a:r>
            <a:r>
              <a:rPr lang="en-US" sz="3600" i="1" dirty="0" smtClean="0">
                <a:solidFill>
                  <a:schemeClr val="bg2"/>
                </a:solidFill>
                <a:latin typeface="Arial Black" pitchFamily="34" charset="0"/>
                <a:cs typeface="Aharoni" pitchFamily="2" charset="-79"/>
              </a:rPr>
              <a:t> </a:t>
            </a:r>
            <a:r>
              <a:rPr lang="en-US" sz="3600" i="1" dirty="0">
                <a:solidFill>
                  <a:schemeClr val="bg2"/>
                </a:solidFill>
                <a:latin typeface="Arial Black" pitchFamily="34" charset="0"/>
                <a:cs typeface="Aharoni" pitchFamily="2" charset="-79"/>
              </a:rPr>
              <a:t>И. И. – </a:t>
            </a:r>
            <a:r>
              <a:rPr lang="en-US" sz="3600" i="1" dirty="0" err="1">
                <a:solidFill>
                  <a:schemeClr val="bg2"/>
                </a:solidFill>
                <a:latin typeface="Arial Black" pitchFamily="34" charset="0"/>
                <a:cs typeface="Aharoni" pitchFamily="2" charset="-79"/>
              </a:rPr>
              <a:t>лауреат</a:t>
            </a:r>
            <a:r>
              <a:rPr lang="en-US" sz="3600" i="1" dirty="0">
                <a:solidFill>
                  <a:schemeClr val="bg2"/>
                </a:solidFill>
                <a:latin typeface="Arial Black" pitchFamily="34" charset="0"/>
                <a:cs typeface="Aharoni" pitchFamily="2" charset="-79"/>
              </a:rPr>
              <a:t> </a:t>
            </a:r>
            <a:r>
              <a:rPr lang="en-US" sz="3600" i="1" dirty="0" err="1">
                <a:solidFill>
                  <a:schemeClr val="bg2"/>
                </a:solidFill>
                <a:latin typeface="Arial Black" pitchFamily="34" charset="0"/>
                <a:cs typeface="Aharoni" pitchFamily="2" charset="-79"/>
              </a:rPr>
              <a:t>Нобелевской</a:t>
            </a:r>
            <a:r>
              <a:rPr lang="en-US" sz="3600" i="1" dirty="0">
                <a:solidFill>
                  <a:schemeClr val="bg2"/>
                </a:solidFill>
                <a:latin typeface="Arial Black" pitchFamily="34" charset="0"/>
                <a:cs typeface="Aharoni" pitchFamily="2" charset="-79"/>
              </a:rPr>
              <a:t> </a:t>
            </a:r>
            <a:r>
              <a:rPr lang="en-US" sz="3600" i="1" dirty="0" err="1" smtClean="0">
                <a:solidFill>
                  <a:schemeClr val="bg2"/>
                </a:solidFill>
                <a:latin typeface="Arial Black" pitchFamily="34" charset="0"/>
                <a:cs typeface="Aharoni" pitchFamily="2" charset="-79"/>
              </a:rPr>
              <a:t>премии</a:t>
            </a:r>
            <a:endParaRPr lang="ru-RU" sz="3600" i="1" dirty="0">
              <a:solidFill>
                <a:schemeClr val="bg2"/>
              </a:solidFill>
              <a:latin typeface="Arial Black" pitchFamily="34" charset="0"/>
              <a:cs typeface="Aharoni" pitchFamily="2" charset="-79"/>
            </a:endParaRPr>
          </a:p>
        </p:txBody>
      </p:sp>
      <p:sp>
        <p:nvSpPr>
          <p:cNvPr id="5124" name="Прямоугольник 4"/>
          <p:cNvSpPr>
            <a:spLocks noChangeArrowheads="1"/>
          </p:cNvSpPr>
          <p:nvPr/>
        </p:nvSpPr>
        <p:spPr bwMode="auto">
          <a:xfrm>
            <a:off x="0" y="0"/>
            <a:ext cx="9144000" cy="1754188"/>
          </a:xfrm>
          <a:prstGeom prst="rect">
            <a:avLst/>
          </a:prstGeom>
          <a:noFill/>
          <a:ln w="9525">
            <a:noFill/>
            <a:miter lim="800000"/>
            <a:headEnd/>
            <a:tailEnd/>
          </a:ln>
        </p:spPr>
        <p:txBody>
          <a:bodyPr>
            <a:spAutoFit/>
          </a:bodyPr>
          <a:lstStyle/>
          <a:p>
            <a:pPr algn="ctr" eaLnBrk="0" hangingPunct="0"/>
            <a:r>
              <a:rPr lang="ru-RU" dirty="0">
                <a:solidFill>
                  <a:schemeClr val="bg2"/>
                </a:solidFill>
                <a:latin typeface="Arial" pitchFamily="34" charset="0"/>
                <a:cs typeface="Arial" pitchFamily="34" charset="0"/>
              </a:rPr>
              <a:t>Федеральное государственное бюджетное образовательное учреждение</a:t>
            </a:r>
            <a:endParaRPr lang="ru-RU" sz="800" dirty="0">
              <a:solidFill>
                <a:schemeClr val="bg2"/>
              </a:solidFill>
              <a:latin typeface="Arial" pitchFamily="34" charset="0"/>
              <a:cs typeface="Arial" pitchFamily="34" charset="0"/>
            </a:endParaRPr>
          </a:p>
          <a:p>
            <a:pPr algn="ctr" eaLnBrk="0" hangingPunct="0"/>
            <a:r>
              <a:rPr lang="ru-RU" dirty="0">
                <a:solidFill>
                  <a:schemeClr val="bg2"/>
                </a:solidFill>
                <a:latin typeface="Arial" pitchFamily="34" charset="0"/>
                <a:cs typeface="Arial" pitchFamily="34" charset="0"/>
              </a:rPr>
              <a:t>высшего образования</a:t>
            </a:r>
            <a:endParaRPr lang="ru-RU" sz="800" dirty="0">
              <a:solidFill>
                <a:schemeClr val="bg2"/>
              </a:solidFill>
              <a:latin typeface="Arial" pitchFamily="34" charset="0"/>
              <a:cs typeface="Arial" pitchFamily="34" charset="0"/>
            </a:endParaRPr>
          </a:p>
          <a:p>
            <a:pPr algn="ctr" eaLnBrk="0" hangingPunct="0"/>
            <a:r>
              <a:rPr lang="ru-RU" dirty="0">
                <a:solidFill>
                  <a:schemeClr val="bg2"/>
                </a:solidFill>
                <a:latin typeface="Arial" pitchFamily="34" charset="0"/>
                <a:cs typeface="Arial" pitchFamily="34" charset="0"/>
              </a:rPr>
              <a:t>«Новосибирский государственный медицинский университет»</a:t>
            </a:r>
            <a:endParaRPr lang="ru-RU" sz="800" dirty="0">
              <a:solidFill>
                <a:schemeClr val="bg2"/>
              </a:solidFill>
              <a:latin typeface="Arial" pitchFamily="34" charset="0"/>
              <a:cs typeface="Arial" pitchFamily="34" charset="0"/>
            </a:endParaRPr>
          </a:p>
          <a:p>
            <a:pPr algn="ctr" eaLnBrk="0" hangingPunct="0"/>
            <a:r>
              <a:rPr lang="ru-RU" dirty="0">
                <a:solidFill>
                  <a:schemeClr val="bg2"/>
                </a:solidFill>
                <a:latin typeface="Arial" pitchFamily="34" charset="0"/>
                <a:cs typeface="Arial" pitchFamily="34" charset="0"/>
              </a:rPr>
              <a:t>Министерства здравоохранения Российской Федерации</a:t>
            </a:r>
            <a:endParaRPr lang="ru-RU" sz="800" dirty="0">
              <a:solidFill>
                <a:schemeClr val="bg2"/>
              </a:solidFill>
              <a:latin typeface="Arial" pitchFamily="34" charset="0"/>
              <a:cs typeface="Arial" pitchFamily="34" charset="0"/>
            </a:endParaRPr>
          </a:p>
          <a:p>
            <a:pPr algn="ctr" eaLnBrk="0" hangingPunct="0"/>
            <a:r>
              <a:rPr lang="ru-RU" dirty="0">
                <a:solidFill>
                  <a:schemeClr val="bg2"/>
                </a:solidFill>
                <a:latin typeface="Arial" pitchFamily="34" charset="0"/>
                <a:cs typeface="Arial" pitchFamily="34" charset="0"/>
              </a:rPr>
              <a:t>(ФГБОУ ВО НГМУ Минздрава России)</a:t>
            </a:r>
          </a:p>
          <a:p>
            <a:pPr algn="ctr" eaLnBrk="0" hangingPunct="0"/>
            <a:r>
              <a:rPr lang="ru-RU" dirty="0">
                <a:solidFill>
                  <a:schemeClr val="bg2"/>
                </a:solidFill>
                <a:latin typeface="Arial" pitchFamily="34" charset="0"/>
                <a:cs typeface="Arial" pitchFamily="34" charset="0"/>
              </a:rPr>
              <a:t>Библиотека</a:t>
            </a:r>
          </a:p>
        </p:txBody>
      </p:sp>
      <p:sp>
        <p:nvSpPr>
          <p:cNvPr id="5125" name="Прямоугольник 5"/>
          <p:cNvSpPr>
            <a:spLocks noChangeArrowheads="1"/>
          </p:cNvSpPr>
          <p:nvPr/>
        </p:nvSpPr>
        <p:spPr bwMode="auto">
          <a:xfrm>
            <a:off x="3532188" y="6237288"/>
            <a:ext cx="2217915" cy="369332"/>
          </a:xfrm>
          <a:prstGeom prst="rect">
            <a:avLst/>
          </a:prstGeom>
          <a:noFill/>
          <a:ln w="9525">
            <a:noFill/>
            <a:miter lim="800000"/>
            <a:headEnd/>
            <a:tailEnd/>
          </a:ln>
        </p:spPr>
        <p:txBody>
          <a:bodyPr wrap="none">
            <a:spAutoFit/>
          </a:bodyPr>
          <a:lstStyle/>
          <a:p>
            <a:r>
              <a:rPr lang="ru-RU" dirty="0">
                <a:solidFill>
                  <a:schemeClr val="bg2"/>
                </a:solidFill>
                <a:latin typeface="Arial" pitchFamily="34" charset="0"/>
                <a:cs typeface="Arial" pitchFamily="34" charset="0"/>
              </a:rPr>
              <a:t>Новосибирск, 2025</a:t>
            </a:r>
          </a:p>
        </p:txBody>
      </p:sp>
      <p:pic>
        <p:nvPicPr>
          <p:cNvPr id="5126" name="Picture 7" descr="C:\Users\user\Desktop\scale_1200.jpg"/>
          <p:cNvPicPr>
            <a:picLocks noChangeAspect="1" noChangeArrowheads="1"/>
          </p:cNvPicPr>
          <p:nvPr/>
        </p:nvPicPr>
        <p:blipFill>
          <a:blip r:embed="rId3" cstate="print"/>
          <a:srcRect/>
          <a:stretch>
            <a:fillRect/>
          </a:stretch>
        </p:blipFill>
        <p:spPr bwMode="auto">
          <a:xfrm>
            <a:off x="5580112" y="1844824"/>
            <a:ext cx="3024187" cy="4033837"/>
          </a:xfrm>
          <a:prstGeom prst="rect">
            <a:avLst/>
          </a:prstGeom>
          <a:noFill/>
          <a:ln w="9525">
            <a:noFill/>
            <a:miter lim="800000"/>
            <a:headEnd/>
            <a:tailEnd/>
          </a:ln>
        </p:spPr>
      </p:pic>
      <p:pic>
        <p:nvPicPr>
          <p:cNvPr id="2050" name="Picture 2" descr="C:\Users\user\Desktop\1086823_original-768x759.jpg"/>
          <p:cNvPicPr>
            <a:picLocks noChangeAspect="1" noChangeArrowheads="1"/>
          </p:cNvPicPr>
          <p:nvPr/>
        </p:nvPicPr>
        <p:blipFill>
          <a:blip r:embed="rId4" cstate="print"/>
          <a:srcRect/>
          <a:stretch>
            <a:fillRect/>
          </a:stretch>
        </p:blipFill>
        <p:spPr bwMode="auto">
          <a:xfrm>
            <a:off x="7524328" y="5085184"/>
            <a:ext cx="1054025" cy="1041673"/>
          </a:xfrm>
          <a:prstGeom prst="ellipse">
            <a:avLst/>
          </a:prstGeom>
          <a:noFill/>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extBox 4"/>
          <p:cNvSpPr txBox="1">
            <a:spLocks noChangeArrowheads="1"/>
          </p:cNvSpPr>
          <p:nvPr/>
        </p:nvSpPr>
        <p:spPr bwMode="auto">
          <a:xfrm>
            <a:off x="1093101" y="1628800"/>
            <a:ext cx="7105791" cy="3724096"/>
          </a:xfrm>
          <a:prstGeom prst="rect">
            <a:avLst/>
          </a:prstGeom>
          <a:noFill/>
          <a:ln w="9525">
            <a:noFill/>
            <a:miter lim="800000"/>
            <a:headEnd/>
            <a:tailEnd/>
          </a:ln>
        </p:spPr>
        <p:txBody>
          <a:bodyPr wrap="none">
            <a:spAutoFit/>
          </a:bodyPr>
          <a:lstStyle/>
          <a:p>
            <a:pPr algn="ctr"/>
            <a:r>
              <a:rPr lang="ru-RU" sz="4800" b="1" i="1" dirty="0" smtClean="0"/>
              <a:t>«Только одна наука </a:t>
            </a:r>
          </a:p>
          <a:p>
            <a:pPr algn="ctr"/>
            <a:r>
              <a:rPr lang="ru-RU" sz="4800" b="1" i="1" dirty="0" smtClean="0"/>
              <a:t>может вывести </a:t>
            </a:r>
          </a:p>
          <a:p>
            <a:pPr algn="ctr"/>
            <a:r>
              <a:rPr lang="ru-RU" sz="4800" b="1" i="1" dirty="0" smtClean="0"/>
              <a:t>человечество </a:t>
            </a:r>
          </a:p>
          <a:p>
            <a:pPr algn="ctr"/>
            <a:r>
              <a:rPr lang="ru-RU" sz="4800" b="1" i="1" dirty="0" smtClean="0"/>
              <a:t>на истинную дорогу»</a:t>
            </a:r>
          </a:p>
          <a:p>
            <a:pPr algn="ctr"/>
            <a:r>
              <a:rPr lang="ru-RU" sz="4400" b="1" dirty="0" smtClean="0"/>
              <a:t>                (И.И. Мечников)</a:t>
            </a:r>
            <a:endParaRPr lang="ru-RU" sz="4400" b="1"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1" name="Содержимое 2"/>
          <p:cNvSpPr>
            <a:spLocks noGrp="1"/>
          </p:cNvSpPr>
          <p:nvPr>
            <p:ph idx="1"/>
          </p:nvPr>
        </p:nvSpPr>
        <p:spPr>
          <a:xfrm>
            <a:off x="3275856" y="1556792"/>
            <a:ext cx="5493296" cy="4389437"/>
          </a:xfrm>
        </p:spPr>
        <p:txBody>
          <a:bodyPr/>
          <a:lstStyle/>
          <a:p>
            <a:pPr algn="ctr" eaLnBrk="1" hangingPunct="1">
              <a:buNone/>
            </a:pPr>
            <a:r>
              <a:rPr lang="ru-RU" sz="3200" b="1" dirty="0" smtClean="0">
                <a:latin typeface="Arial" pitchFamily="34" charset="0"/>
                <a:cs typeface="Arial" pitchFamily="34" charset="0"/>
              </a:rPr>
              <a:t>Илья Ильич Мечников (1845 -1916 гг.) – </a:t>
            </a:r>
          </a:p>
          <a:p>
            <a:pPr algn="ctr" eaLnBrk="1" hangingPunct="1">
              <a:buNone/>
            </a:pPr>
            <a:r>
              <a:rPr lang="ru-RU" sz="3200" b="1" dirty="0" smtClean="0">
                <a:latin typeface="Arial" pitchFamily="34" charset="0"/>
                <a:cs typeface="Arial" pitchFamily="34" charset="0"/>
              </a:rPr>
              <a:t>лауреат Нобелевской премии (1908 г.), выдающийся российский биолог: эмбриолог, физиолог, патолог, бактериолог, иммунолог.</a:t>
            </a:r>
          </a:p>
        </p:txBody>
      </p:sp>
      <p:pic>
        <p:nvPicPr>
          <p:cNvPr id="3" name="Picture 6" descr="https://cdn.fishki.net/upload/post/2016/05/15/1950879/gotkr15-149.jpg"/>
          <p:cNvPicPr>
            <a:picLocks noChangeAspect="1" noChangeArrowheads="1"/>
          </p:cNvPicPr>
          <p:nvPr/>
        </p:nvPicPr>
        <p:blipFill>
          <a:blip r:embed="rId2" cstate="print"/>
          <a:srcRect/>
          <a:stretch>
            <a:fillRect/>
          </a:stretch>
        </p:blipFill>
        <p:spPr bwMode="auto">
          <a:xfrm>
            <a:off x="395536" y="1412776"/>
            <a:ext cx="3240360" cy="412143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Заголовок 1"/>
          <p:cNvSpPr>
            <a:spLocks noGrp="1"/>
          </p:cNvSpPr>
          <p:nvPr>
            <p:ph type="title"/>
          </p:nvPr>
        </p:nvSpPr>
        <p:spPr/>
        <p:txBody>
          <a:bodyPr/>
          <a:lstStyle/>
          <a:p>
            <a:pPr algn="ctr" eaLnBrk="1" hangingPunct="1"/>
            <a:r>
              <a:rPr lang="ru-RU" sz="4800" b="1" dirty="0" smtClean="0">
                <a:latin typeface="Arial" pitchFamily="34" charset="0"/>
                <a:cs typeface="Arial" pitchFamily="34" charset="0"/>
              </a:rPr>
              <a:t>Детство и юность</a:t>
            </a:r>
          </a:p>
        </p:txBody>
      </p:sp>
      <p:sp>
        <p:nvSpPr>
          <p:cNvPr id="8195" name="Содержимое 2"/>
          <p:cNvSpPr>
            <a:spLocks noGrp="1"/>
          </p:cNvSpPr>
          <p:nvPr>
            <p:ph idx="1"/>
          </p:nvPr>
        </p:nvSpPr>
        <p:spPr/>
        <p:txBody>
          <a:bodyPr/>
          <a:lstStyle/>
          <a:p>
            <a:pPr algn="ctr" eaLnBrk="1" hangingPunct="1">
              <a:buNone/>
            </a:pPr>
            <a:r>
              <a:rPr lang="ru-RU" sz="2000" dirty="0" smtClean="0">
                <a:latin typeface="Arial" pitchFamily="34" charset="0"/>
                <a:cs typeface="Arial" pitchFamily="34" charset="0"/>
              </a:rPr>
              <a:t>	Родился Илья Ильич 3 (15) мая 1845 года в родовом имении Ивановке </a:t>
            </a:r>
            <a:r>
              <a:rPr lang="ru-RU" sz="2000" dirty="0" err="1" smtClean="0">
                <a:latin typeface="Arial" pitchFamily="34" charset="0"/>
                <a:cs typeface="Arial" pitchFamily="34" charset="0"/>
              </a:rPr>
              <a:t>Купянского</a:t>
            </a:r>
            <a:r>
              <a:rPr lang="ru-RU" sz="2000" dirty="0" smtClean="0">
                <a:latin typeface="Arial" pitchFamily="34" charset="0"/>
                <a:cs typeface="Arial" pitchFamily="34" charset="0"/>
              </a:rPr>
              <a:t> уезда  Харьковской губернии. Отец - Илья Иванович (1810-1878 гг.), помещик, офицер войск царской охраны, мать Мечникова, в девичестве </a:t>
            </a:r>
            <a:r>
              <a:rPr lang="ru-RU" sz="2000" dirty="0" err="1" smtClean="0">
                <a:latin typeface="Arial" pitchFamily="34" charset="0"/>
                <a:cs typeface="Arial" pitchFamily="34" charset="0"/>
              </a:rPr>
              <a:t>Эмилия</a:t>
            </a:r>
            <a:r>
              <a:rPr lang="ru-RU" sz="2000" dirty="0" smtClean="0">
                <a:latin typeface="Arial" pitchFamily="34" charset="0"/>
                <a:cs typeface="Arial" pitchFamily="34" charset="0"/>
              </a:rPr>
              <a:t> </a:t>
            </a:r>
            <a:r>
              <a:rPr lang="ru-RU" sz="2000" dirty="0" err="1" smtClean="0">
                <a:latin typeface="Arial" pitchFamily="34" charset="0"/>
                <a:cs typeface="Arial" pitchFamily="34" charset="0"/>
              </a:rPr>
              <a:t>Невахович</a:t>
            </a:r>
            <a:r>
              <a:rPr lang="ru-RU" sz="2000" dirty="0" smtClean="0">
                <a:latin typeface="Arial" pitchFamily="34" charset="0"/>
                <a:cs typeface="Arial" pitchFamily="34" charset="0"/>
              </a:rPr>
              <a:t> (1814-1879 гг.) - дочь Льва </a:t>
            </a:r>
            <a:r>
              <a:rPr lang="ru-RU" sz="2000" dirty="0" err="1" smtClean="0">
                <a:latin typeface="Arial" pitchFamily="34" charset="0"/>
                <a:cs typeface="Arial" pitchFamily="34" charset="0"/>
              </a:rPr>
              <a:t>Неваховича</a:t>
            </a:r>
            <a:r>
              <a:rPr lang="ru-RU" sz="2000" dirty="0" smtClean="0">
                <a:latin typeface="Arial" pitchFamily="34" charset="0"/>
                <a:cs typeface="Arial" pitchFamily="34" charset="0"/>
              </a:rPr>
              <a:t>, богатого еврейского писателя. </a:t>
            </a:r>
          </a:p>
          <a:p>
            <a:pPr eaLnBrk="1" hangingPunct="1">
              <a:buNone/>
            </a:pPr>
            <a:endParaRPr lang="ru-RU" dirty="0" smtClean="0"/>
          </a:p>
        </p:txBody>
      </p:sp>
      <p:pic>
        <p:nvPicPr>
          <p:cNvPr id="3075" name="Picture 3" descr="C:\Users\user\Desktop\2025-06-09_022.jpg"/>
          <p:cNvPicPr>
            <a:picLocks noChangeAspect="1" noChangeArrowheads="1"/>
          </p:cNvPicPr>
          <p:nvPr/>
        </p:nvPicPr>
        <p:blipFill>
          <a:blip r:embed="rId2" cstate="print">
            <a:lum/>
          </a:blip>
          <a:srcRect l="61588" t="17980" r="23293" b="58078"/>
          <a:stretch>
            <a:fillRect/>
          </a:stretch>
        </p:blipFill>
        <p:spPr bwMode="auto">
          <a:xfrm>
            <a:off x="1835696" y="3717032"/>
            <a:ext cx="1800200" cy="2084442"/>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6" name="Picture 3" descr="C:\Users\user\Desktop\2025-06-09_022.jpg"/>
          <p:cNvPicPr>
            <a:picLocks noChangeAspect="1" noChangeArrowheads="1"/>
          </p:cNvPicPr>
          <p:nvPr/>
        </p:nvPicPr>
        <p:blipFill>
          <a:blip r:embed="rId3" cstate="print">
            <a:lum/>
          </a:blip>
          <a:srcRect l="79094" t="17980" r="7379" b="58078"/>
          <a:stretch>
            <a:fillRect/>
          </a:stretch>
        </p:blipFill>
        <p:spPr bwMode="auto">
          <a:xfrm>
            <a:off x="5508104" y="3789040"/>
            <a:ext cx="1800000" cy="2088233"/>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7" name="TextBox 6"/>
          <p:cNvSpPr txBox="1"/>
          <p:nvPr/>
        </p:nvSpPr>
        <p:spPr>
          <a:xfrm>
            <a:off x="1403648" y="5949280"/>
            <a:ext cx="2619627" cy="584775"/>
          </a:xfrm>
          <a:prstGeom prst="rect">
            <a:avLst/>
          </a:prstGeom>
          <a:noFill/>
        </p:spPr>
        <p:txBody>
          <a:bodyPr wrap="none" rtlCol="0">
            <a:spAutoFit/>
          </a:bodyPr>
          <a:lstStyle/>
          <a:p>
            <a:pPr algn="ctr"/>
            <a:r>
              <a:rPr lang="ru-RU" sz="1600" i="1" dirty="0" smtClean="0"/>
              <a:t>Илья Иванович Мечников</a:t>
            </a:r>
          </a:p>
          <a:p>
            <a:pPr algn="ctr"/>
            <a:r>
              <a:rPr lang="ru-RU" sz="1600" i="1" dirty="0" smtClean="0"/>
              <a:t>(1810-1878 гг.)</a:t>
            </a:r>
            <a:endParaRPr lang="ru-RU" sz="1600" i="1" dirty="0"/>
          </a:p>
        </p:txBody>
      </p:sp>
      <p:sp>
        <p:nvSpPr>
          <p:cNvPr id="8" name="TextBox 7"/>
          <p:cNvSpPr txBox="1"/>
          <p:nvPr/>
        </p:nvSpPr>
        <p:spPr>
          <a:xfrm>
            <a:off x="5004048" y="5949280"/>
            <a:ext cx="2891048" cy="584775"/>
          </a:xfrm>
          <a:prstGeom prst="rect">
            <a:avLst/>
          </a:prstGeom>
          <a:noFill/>
        </p:spPr>
        <p:txBody>
          <a:bodyPr wrap="none" rtlCol="0">
            <a:spAutoFit/>
          </a:bodyPr>
          <a:lstStyle/>
          <a:p>
            <a:pPr algn="ctr"/>
            <a:r>
              <a:rPr lang="ru-RU" sz="1600" i="1" dirty="0" err="1" smtClean="0"/>
              <a:t>Эмилия</a:t>
            </a:r>
            <a:r>
              <a:rPr lang="ru-RU" sz="1600" i="1" dirty="0" smtClean="0"/>
              <a:t> Львовна Мечникова</a:t>
            </a:r>
          </a:p>
          <a:p>
            <a:pPr algn="ctr"/>
            <a:r>
              <a:rPr lang="ru-RU" sz="1600" i="1" dirty="0" smtClean="0"/>
              <a:t>(1814-1879 гг.)</a:t>
            </a:r>
            <a:endParaRPr lang="ru-RU" sz="1600" i="1"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ru-RU" sz="4800" b="1" dirty="0" smtClean="0">
                <a:latin typeface="Arial" pitchFamily="34" charset="0"/>
                <a:cs typeface="Arial" pitchFamily="34" charset="0"/>
              </a:rPr>
              <a:t>Детство и юность</a:t>
            </a:r>
            <a:endParaRPr lang="ru-RU" sz="4800" b="1" dirty="0">
              <a:latin typeface="Arial" pitchFamily="34" charset="0"/>
              <a:cs typeface="Arial" pitchFamily="34" charset="0"/>
            </a:endParaRPr>
          </a:p>
        </p:txBody>
      </p:sp>
      <p:sp>
        <p:nvSpPr>
          <p:cNvPr id="3" name="Содержимое 2"/>
          <p:cNvSpPr>
            <a:spLocks noGrp="1"/>
          </p:cNvSpPr>
          <p:nvPr>
            <p:ph idx="1"/>
          </p:nvPr>
        </p:nvSpPr>
        <p:spPr>
          <a:xfrm>
            <a:off x="539552" y="2132856"/>
            <a:ext cx="5122912" cy="4389437"/>
          </a:xfrm>
        </p:spPr>
        <p:txBody>
          <a:bodyPr/>
          <a:lstStyle/>
          <a:p>
            <a:pPr algn="ctr">
              <a:buNone/>
            </a:pPr>
            <a:r>
              <a:rPr lang="ru-RU" sz="2000" dirty="0" smtClean="0">
                <a:latin typeface="Arial" pitchFamily="34" charset="0"/>
                <a:cs typeface="Arial" pitchFamily="34" charset="0"/>
              </a:rPr>
              <a:t>	 Илья был последний из пяти детей и четвертый по счету сын в семье Мечниковых</a:t>
            </a:r>
            <a:r>
              <a:rPr lang="ru-RU" sz="2000" dirty="0" smtClean="0"/>
              <a:t>.</a:t>
            </a:r>
            <a:r>
              <a:rPr lang="ru-RU" sz="2000" b="1" dirty="0" smtClean="0"/>
              <a:t> </a:t>
            </a:r>
            <a:r>
              <a:rPr lang="ru-RU" sz="2000" dirty="0" smtClean="0">
                <a:latin typeface="Arial" pitchFamily="34" charset="0"/>
                <a:cs typeface="Arial" pitchFamily="34" charset="0"/>
              </a:rPr>
              <a:t>Путь в науку начался с детства, проявлялось это в интересе к познанию окружающей природы: сборе растений для гербария, наблюдении за насекомыми. </a:t>
            </a:r>
          </a:p>
          <a:p>
            <a:pPr algn="ctr">
              <a:buNone/>
            </a:pPr>
            <a:r>
              <a:rPr lang="ru-RU" sz="2000" dirty="0" smtClean="0">
                <a:latin typeface="Arial" pitchFamily="34" charset="0"/>
                <a:cs typeface="Arial" pitchFamily="34" charset="0"/>
              </a:rPr>
              <a:t>Годы учёбы Ильи прошли в Харькове, где он окончил гимназию (1856-1862 гг.) и университет (1862-1864 гг.), с ранних лет увлёкшись научными исследованиями. </a:t>
            </a:r>
            <a:endParaRPr lang="ru-RU" sz="2000" dirty="0">
              <a:latin typeface="Arial" pitchFamily="34" charset="0"/>
              <a:cs typeface="Arial" pitchFamily="34" charset="0"/>
            </a:endParaRPr>
          </a:p>
        </p:txBody>
      </p:sp>
      <p:pic>
        <p:nvPicPr>
          <p:cNvPr id="4098" name="Picture 2" descr="C:\Users\user\Desktop\2025-06-09_023.jpg"/>
          <p:cNvPicPr>
            <a:picLocks noChangeAspect="1" noChangeArrowheads="1"/>
          </p:cNvPicPr>
          <p:nvPr/>
        </p:nvPicPr>
        <p:blipFill>
          <a:blip r:embed="rId2" cstate="print">
            <a:lum bright="20000" contrast="10000"/>
          </a:blip>
          <a:srcRect l="27768" t="17600" r="59436" b="55555"/>
          <a:stretch>
            <a:fillRect/>
          </a:stretch>
        </p:blipFill>
        <p:spPr bwMode="auto">
          <a:xfrm>
            <a:off x="6228184" y="2132856"/>
            <a:ext cx="2311705" cy="3528392"/>
          </a:xfrm>
          <a:prstGeom prst="rect">
            <a:avLst/>
          </a:prstGeom>
          <a:noFill/>
        </p:spPr>
      </p:pic>
      <p:sp>
        <p:nvSpPr>
          <p:cNvPr id="6" name="TextBox 5"/>
          <p:cNvSpPr txBox="1"/>
          <p:nvPr/>
        </p:nvSpPr>
        <p:spPr>
          <a:xfrm>
            <a:off x="6588224" y="5733256"/>
            <a:ext cx="1660455" cy="584775"/>
          </a:xfrm>
          <a:prstGeom prst="rect">
            <a:avLst/>
          </a:prstGeom>
          <a:noFill/>
        </p:spPr>
        <p:txBody>
          <a:bodyPr wrap="none" rtlCol="0">
            <a:spAutoFit/>
          </a:bodyPr>
          <a:lstStyle/>
          <a:p>
            <a:pPr algn="ctr"/>
            <a:r>
              <a:rPr lang="ru-RU" sz="1600" i="1" dirty="0" smtClean="0"/>
              <a:t>Илья Мечников</a:t>
            </a:r>
          </a:p>
          <a:p>
            <a:pPr algn="ctr"/>
            <a:r>
              <a:rPr lang="ru-RU" sz="1600" i="1" dirty="0" smtClean="0"/>
              <a:t>16 лет</a:t>
            </a:r>
            <a:endParaRPr lang="ru-RU" sz="1600" i="1"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ru-RU" sz="4800" b="1" dirty="0" smtClean="0">
                <a:latin typeface="Arial" pitchFamily="34" charset="0"/>
                <a:cs typeface="Arial" pitchFamily="34" charset="0"/>
              </a:rPr>
              <a:t>Начало пути в науку</a:t>
            </a:r>
            <a:endParaRPr lang="ru-RU" sz="4800" b="1" dirty="0">
              <a:latin typeface="Arial" pitchFamily="34" charset="0"/>
              <a:cs typeface="Arial" pitchFamily="34" charset="0"/>
            </a:endParaRPr>
          </a:p>
        </p:txBody>
      </p:sp>
      <p:sp>
        <p:nvSpPr>
          <p:cNvPr id="3" name="Содержимое 2"/>
          <p:cNvSpPr>
            <a:spLocks noGrp="1"/>
          </p:cNvSpPr>
          <p:nvPr>
            <p:ph idx="1"/>
          </p:nvPr>
        </p:nvSpPr>
        <p:spPr>
          <a:xfrm>
            <a:off x="0" y="1935163"/>
            <a:ext cx="8460432" cy="4389437"/>
          </a:xfrm>
        </p:spPr>
        <p:txBody>
          <a:bodyPr/>
          <a:lstStyle/>
          <a:p>
            <a:pPr lvl="1" algn="ctr">
              <a:buNone/>
            </a:pPr>
            <a:r>
              <a:rPr lang="ru-RU" sz="2000" dirty="0" smtClean="0">
                <a:latin typeface="Arial" pitchFamily="34" charset="0"/>
                <a:cs typeface="Arial" pitchFamily="34" charset="0"/>
              </a:rPr>
              <a:t>	Из-за увлечения Мечниковым И. И. естественными науками, при поступлении в Харьковский университет им был выбран и соответствующий факультет. Окончив в 1864 году (за два года и первым по успехам) университет, Мечников повторил путь великих ученых </a:t>
            </a:r>
            <a:r>
              <a:rPr lang="en-US" sz="2000" dirty="0" smtClean="0">
                <a:latin typeface="Arial" pitchFamily="34" charset="0"/>
                <a:cs typeface="Arial" pitchFamily="34" charset="0"/>
              </a:rPr>
              <a:t>XVII-XVIII </a:t>
            </a:r>
            <a:r>
              <a:rPr lang="ru-RU" sz="2000" dirty="0" smtClean="0">
                <a:latin typeface="Arial" pitchFamily="34" charset="0"/>
                <a:cs typeface="Arial" pitchFamily="34" charset="0"/>
              </a:rPr>
              <a:t>веков. Все мысли будущего ученого были заняты о начале серьёзной исследовательской деятельности. </a:t>
            </a:r>
          </a:p>
          <a:p>
            <a:pPr lvl="1" algn="ctr">
              <a:buNone/>
            </a:pPr>
            <a:r>
              <a:rPr lang="ru-RU" sz="2000" dirty="0" smtClean="0">
                <a:latin typeface="Arial" pitchFamily="34" charset="0"/>
                <a:cs typeface="Arial" pitchFamily="34" charset="0"/>
              </a:rPr>
              <a:t>	 Вскоре Мечников уехал в Италию: в Неаполе он познакомился с русским биологом А. О. Ковалевским (1840-1901 гг.). В 1865 году исследователи опубликовали ряд трудов о зародышевом развитии беспозвоночных. В 1867 году Илья Мечников и Александр Ковалевский за заслуги в области естественных наук стали первыми лауреатами </a:t>
            </a:r>
            <a:r>
              <a:rPr lang="ru-RU" sz="2000" dirty="0" err="1" smtClean="0">
                <a:latin typeface="Arial" pitchFamily="34" charset="0"/>
                <a:cs typeface="Arial" pitchFamily="34" charset="0"/>
              </a:rPr>
              <a:t>Бэровской</a:t>
            </a:r>
            <a:r>
              <a:rPr lang="ru-RU" sz="2000" dirty="0" smtClean="0">
                <a:latin typeface="Arial" pitchFamily="34" charset="0"/>
                <a:cs typeface="Arial" pitchFamily="34" charset="0"/>
              </a:rPr>
              <a:t> премии. Второй раз исследователи будут удостоены этой премии в 1870 году. </a:t>
            </a:r>
            <a:endParaRPr lang="ru-RU" sz="2000"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95536" y="704850"/>
            <a:ext cx="8358100" cy="1143000"/>
          </a:xfrm>
        </p:spPr>
        <p:txBody>
          <a:bodyPr/>
          <a:lstStyle/>
          <a:p>
            <a:r>
              <a:rPr lang="ru-RU" sz="4800" b="1" dirty="0" smtClean="0">
                <a:latin typeface="Arial" pitchFamily="34" charset="0"/>
                <a:cs typeface="Arial" pitchFamily="34" charset="0"/>
              </a:rPr>
              <a:t>От доцента до профессора</a:t>
            </a:r>
            <a:endParaRPr lang="ru-RU" sz="4800" b="1" dirty="0">
              <a:latin typeface="Arial" pitchFamily="34" charset="0"/>
              <a:cs typeface="Arial" pitchFamily="34" charset="0"/>
            </a:endParaRPr>
          </a:p>
        </p:txBody>
      </p:sp>
      <p:sp>
        <p:nvSpPr>
          <p:cNvPr id="3" name="Содержимое 2"/>
          <p:cNvSpPr>
            <a:spLocks noGrp="1"/>
          </p:cNvSpPr>
          <p:nvPr>
            <p:ph idx="1"/>
          </p:nvPr>
        </p:nvSpPr>
        <p:spPr/>
        <p:txBody>
          <a:bodyPr/>
          <a:lstStyle/>
          <a:p>
            <a:pPr algn="ctr">
              <a:buNone/>
            </a:pPr>
            <a:r>
              <a:rPr lang="ru-RU" sz="2000" dirty="0" smtClean="0">
                <a:latin typeface="Arial" pitchFamily="34" charset="0"/>
                <a:cs typeface="Arial" pitchFamily="34" charset="0"/>
              </a:rPr>
              <a:t>Вернувшись </a:t>
            </a:r>
            <a:r>
              <a:rPr lang="ru-RU" sz="2000" dirty="0" smtClean="0">
                <a:latin typeface="Arial" pitchFamily="34" charset="0"/>
                <a:cs typeface="Arial" pitchFamily="34" charset="0"/>
              </a:rPr>
              <a:t>в Россию Мечников И</a:t>
            </a:r>
            <a:r>
              <a:rPr lang="ru-RU" sz="2000" dirty="0" smtClean="0">
                <a:latin typeface="Arial" pitchFamily="34" charset="0"/>
                <a:cs typeface="Arial" pitchFamily="34" charset="0"/>
              </a:rPr>
              <a:t>. И</a:t>
            </a:r>
            <a:r>
              <a:rPr lang="ru-RU" sz="2000" dirty="0" smtClean="0">
                <a:latin typeface="Arial" pitchFamily="34" charset="0"/>
                <a:cs typeface="Arial" pitchFamily="34" charset="0"/>
              </a:rPr>
              <a:t>. защитил магистерскую диссертацию на тему «История эмбрионального развития </a:t>
            </a:r>
            <a:r>
              <a:rPr lang="en-US" sz="2000" dirty="0" err="1" smtClean="0">
                <a:latin typeface="Arial" pitchFamily="34" charset="0"/>
                <a:cs typeface="Arial" pitchFamily="34" charset="0"/>
              </a:rPr>
              <a:t>Sepiola</a:t>
            </a:r>
            <a:r>
              <a:rPr lang="ru-RU" sz="2000" dirty="0" smtClean="0">
                <a:latin typeface="Arial" pitchFamily="34" charset="0"/>
                <a:cs typeface="Arial" pitchFamily="34" charset="0"/>
              </a:rPr>
              <a:t>» и в апреле 1867 года был избран </a:t>
            </a:r>
            <a:r>
              <a:rPr lang="ru-RU" sz="2000" dirty="0" smtClean="0">
                <a:latin typeface="Arial" pitchFamily="34" charset="0"/>
                <a:cs typeface="Arial" pitchFamily="34" charset="0"/>
              </a:rPr>
              <a:t>доцентом Новороссийского </a:t>
            </a:r>
            <a:r>
              <a:rPr lang="ru-RU" sz="2000" dirty="0" smtClean="0">
                <a:latin typeface="Arial" pitchFamily="34" charset="0"/>
                <a:cs typeface="Arial" pitchFamily="34" charset="0"/>
              </a:rPr>
              <a:t>университета в городе Одессе</a:t>
            </a:r>
            <a:r>
              <a:rPr lang="ru-RU" sz="2000" dirty="0" smtClean="0">
                <a:latin typeface="Arial" pitchFamily="34" charset="0"/>
                <a:cs typeface="Arial" pitchFamily="34" charset="0"/>
              </a:rPr>
              <a:t>. Добившись выдвижения делегатом н</a:t>
            </a:r>
            <a:r>
              <a:rPr lang="ru-RU" sz="2000" dirty="0" smtClean="0">
                <a:latin typeface="Arial" pitchFamily="34" charset="0"/>
                <a:cs typeface="Arial" pitchFamily="34" charset="0"/>
              </a:rPr>
              <a:t>а первый Российский съезд </a:t>
            </a:r>
            <a:r>
              <a:rPr lang="ru-RU" sz="2000" dirty="0" smtClean="0">
                <a:latin typeface="Arial" pitchFamily="34" charset="0"/>
                <a:cs typeface="Arial" pitchFamily="34" charset="0"/>
              </a:rPr>
              <a:t>естествоиспытателей в Петербурге, где </a:t>
            </a:r>
            <a:r>
              <a:rPr lang="ru-RU" sz="2000" dirty="0" smtClean="0">
                <a:latin typeface="Arial" pitchFamily="34" charset="0"/>
                <a:cs typeface="Arial" pitchFamily="34" charset="0"/>
              </a:rPr>
              <a:t>Илья Ильич выступил </a:t>
            </a:r>
            <a:r>
              <a:rPr lang="ru-RU" sz="2000" dirty="0" smtClean="0">
                <a:latin typeface="Arial" pitchFamily="34" charset="0"/>
                <a:cs typeface="Arial" pitchFamily="34" charset="0"/>
              </a:rPr>
              <a:t>с докладом, </a:t>
            </a:r>
            <a:r>
              <a:rPr lang="ru-RU" sz="2000" dirty="0" smtClean="0">
                <a:latin typeface="Arial" pitchFamily="34" charset="0"/>
                <a:cs typeface="Arial" pitchFamily="34" charset="0"/>
              </a:rPr>
              <a:t>он был замечен и приглашён </a:t>
            </a:r>
            <a:r>
              <a:rPr lang="ru-RU" sz="2000" dirty="0" smtClean="0">
                <a:latin typeface="Arial" pitchFamily="34" charset="0"/>
                <a:cs typeface="Arial" pitchFamily="34" charset="0"/>
              </a:rPr>
              <a:t>на должность доцента </a:t>
            </a:r>
            <a:r>
              <a:rPr lang="ru-RU" sz="2000" dirty="0" smtClean="0">
                <a:latin typeface="Arial" pitchFamily="34" charset="0"/>
                <a:cs typeface="Arial" pitchFamily="34" charset="0"/>
              </a:rPr>
              <a:t>(при </a:t>
            </a:r>
            <a:r>
              <a:rPr lang="ru-RU" sz="2000" dirty="0" smtClean="0">
                <a:latin typeface="Arial" pitchFamily="34" charset="0"/>
                <a:cs typeface="Arial" pitchFamily="34" charset="0"/>
              </a:rPr>
              <a:t>кафедре зоологии К. Ф </a:t>
            </a:r>
            <a:r>
              <a:rPr lang="ru-RU" sz="2000" dirty="0" err="1" smtClean="0">
                <a:latin typeface="Arial" pitchFamily="34" charset="0"/>
                <a:cs typeface="Arial" pitchFamily="34" charset="0"/>
              </a:rPr>
              <a:t>Кесслера</a:t>
            </a:r>
            <a:r>
              <a:rPr lang="ru-RU" sz="2000" dirty="0" smtClean="0">
                <a:latin typeface="Arial" pitchFamily="34" charset="0"/>
                <a:cs typeface="Arial" pitchFamily="34" charset="0"/>
              </a:rPr>
              <a:t>) </a:t>
            </a:r>
            <a:r>
              <a:rPr lang="ru-RU" sz="2000" dirty="0" smtClean="0">
                <a:latin typeface="Arial" pitchFamily="34" charset="0"/>
                <a:cs typeface="Arial" pitchFamily="34" charset="0"/>
              </a:rPr>
              <a:t>Петербургского университета. Мечников И. И. принял предложение. Лаборатории при кафедре не было, и Илья Ильич занимался </a:t>
            </a:r>
            <a:r>
              <a:rPr lang="ru-RU" sz="2000" dirty="0" err="1" smtClean="0">
                <a:latin typeface="Arial" pitchFamily="34" charset="0"/>
                <a:cs typeface="Arial" pitchFamily="34" charset="0"/>
              </a:rPr>
              <a:t>микроскопированием</a:t>
            </a:r>
            <a:r>
              <a:rPr lang="ru-RU" sz="2000" dirty="0" smtClean="0">
                <a:latin typeface="Arial" pitchFamily="34" charset="0"/>
                <a:cs typeface="Arial" pitchFamily="34" charset="0"/>
              </a:rPr>
              <a:t> в своей квартире на Среднем проспекте Васильевского острова. </a:t>
            </a:r>
          </a:p>
          <a:p>
            <a:pPr algn="ctr">
              <a:buNone/>
            </a:pPr>
            <a:endParaRPr lang="ru-RU" sz="2000" dirty="0">
              <a:latin typeface="Arial" pitchFamily="34" charset="0"/>
              <a:cs typeface="Arial" pitchFamily="34"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95536" y="704850"/>
            <a:ext cx="8291264" cy="1143000"/>
          </a:xfrm>
        </p:spPr>
        <p:txBody>
          <a:bodyPr/>
          <a:lstStyle/>
          <a:p>
            <a:r>
              <a:rPr lang="ru-RU" sz="4800" b="1" dirty="0" smtClean="0">
                <a:latin typeface="Arial" pitchFamily="34" charset="0"/>
                <a:cs typeface="Arial" pitchFamily="34" charset="0"/>
              </a:rPr>
              <a:t>От доцента до профессора</a:t>
            </a:r>
            <a:endParaRPr lang="ru-RU" sz="4800" dirty="0"/>
          </a:p>
        </p:txBody>
      </p:sp>
      <p:sp>
        <p:nvSpPr>
          <p:cNvPr id="3" name="Содержимое 2"/>
          <p:cNvSpPr>
            <a:spLocks noGrp="1"/>
          </p:cNvSpPr>
          <p:nvPr>
            <p:ph idx="1"/>
          </p:nvPr>
        </p:nvSpPr>
        <p:spPr>
          <a:xfrm>
            <a:off x="3635896" y="2348880"/>
            <a:ext cx="5194920" cy="4389437"/>
          </a:xfrm>
        </p:spPr>
        <p:txBody>
          <a:bodyPr/>
          <a:lstStyle/>
          <a:p>
            <a:pPr algn="ctr">
              <a:buNone/>
            </a:pPr>
            <a:r>
              <a:rPr lang="ru-RU" sz="2000" dirty="0" smtClean="0">
                <a:latin typeface="Arial" pitchFamily="34" charset="0"/>
                <a:cs typeface="Arial" pitchFamily="34" charset="0"/>
              </a:rPr>
              <a:t>	</a:t>
            </a:r>
            <a:r>
              <a:rPr lang="ru-RU" sz="2000" dirty="0" smtClean="0">
                <a:latin typeface="Arial" pitchFamily="34" charset="0"/>
                <a:cs typeface="Arial" pitchFamily="34" charset="0"/>
              </a:rPr>
              <a:t>Для дальнейших исследований Мечникову И. И. требовались средства. Поэтому он направляет запросы о предоставлении ему кафедры сначала в Петербургский университет, а затем в Медико-Хирургическую академию, но получает отказы. </a:t>
            </a:r>
            <a:r>
              <a:rPr lang="ru-RU" sz="2000" dirty="0" smtClean="0">
                <a:latin typeface="Arial" pitchFamily="34" charset="0"/>
                <a:cs typeface="Arial" pitchFamily="34" charset="0"/>
              </a:rPr>
              <a:t>В</a:t>
            </a:r>
            <a:r>
              <a:rPr lang="ru-RU" sz="2000" dirty="0" smtClean="0">
                <a:latin typeface="Arial" pitchFamily="34" charset="0"/>
                <a:cs typeface="Arial" pitchFamily="34" charset="0"/>
              </a:rPr>
              <a:t> 1869 году Илья Ильич принимает предложение стать ординарным профессором Новороссийского университета в Одессе. </a:t>
            </a:r>
            <a:endParaRPr lang="ru-RU" sz="2000" dirty="0">
              <a:latin typeface="Arial" pitchFamily="34" charset="0"/>
              <a:cs typeface="Arial" pitchFamily="34" charset="0"/>
            </a:endParaRPr>
          </a:p>
        </p:txBody>
      </p:sp>
      <p:pic>
        <p:nvPicPr>
          <p:cNvPr id="4" name="Picture 2" descr="C:\Users\user\Desktop\2025-06-09_007.jpg"/>
          <p:cNvPicPr>
            <a:picLocks noChangeAspect="1" noChangeArrowheads="1"/>
          </p:cNvPicPr>
          <p:nvPr/>
        </p:nvPicPr>
        <p:blipFill>
          <a:blip r:embed="rId2" cstate="print"/>
          <a:srcRect l="22438" t="17525" r="53150" b="31598"/>
          <a:stretch>
            <a:fillRect/>
          </a:stretch>
        </p:blipFill>
        <p:spPr bwMode="auto">
          <a:xfrm>
            <a:off x="755576" y="2204864"/>
            <a:ext cx="2232248" cy="3384376"/>
          </a:xfrm>
          <a:prstGeom prst="rect">
            <a:avLst/>
          </a:prstGeom>
          <a:noFill/>
        </p:spPr>
      </p:pic>
      <p:sp>
        <p:nvSpPr>
          <p:cNvPr id="5" name="Прямоугольник 4"/>
          <p:cNvSpPr/>
          <p:nvPr/>
        </p:nvSpPr>
        <p:spPr>
          <a:xfrm>
            <a:off x="467544" y="5733256"/>
            <a:ext cx="2808312" cy="584775"/>
          </a:xfrm>
          <a:prstGeom prst="rect">
            <a:avLst/>
          </a:prstGeom>
        </p:spPr>
        <p:txBody>
          <a:bodyPr wrap="square">
            <a:spAutoFit/>
          </a:bodyPr>
          <a:lstStyle/>
          <a:p>
            <a:pPr algn="ctr"/>
            <a:r>
              <a:rPr lang="ru-RU" sz="1600" i="1" dirty="0" smtClean="0"/>
              <a:t>Илья Ильич Мечников</a:t>
            </a:r>
          </a:p>
          <a:p>
            <a:pPr algn="ctr"/>
            <a:r>
              <a:rPr lang="ru-RU" sz="1600" i="1" dirty="0" smtClean="0"/>
              <a:t>1970 год</a:t>
            </a:r>
            <a:endParaRPr lang="ru-RU" sz="1600" i="1"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ru-RU" sz="4800" b="1" dirty="0" smtClean="0">
                <a:latin typeface="Arial" pitchFamily="34" charset="0"/>
                <a:cs typeface="Arial" pitchFamily="34" charset="0"/>
              </a:rPr>
              <a:t>В поисках лучшего места для занятий наукой</a:t>
            </a:r>
            <a:endParaRPr lang="ru-RU" sz="4800" b="1" dirty="0">
              <a:latin typeface="Arial" pitchFamily="34" charset="0"/>
              <a:cs typeface="Arial" pitchFamily="34" charset="0"/>
            </a:endParaRPr>
          </a:p>
        </p:txBody>
      </p:sp>
      <p:sp>
        <p:nvSpPr>
          <p:cNvPr id="3" name="Содержимое 2"/>
          <p:cNvSpPr>
            <a:spLocks noGrp="1"/>
          </p:cNvSpPr>
          <p:nvPr>
            <p:ph idx="1"/>
          </p:nvPr>
        </p:nvSpPr>
        <p:spPr>
          <a:xfrm>
            <a:off x="3851920" y="2204864"/>
            <a:ext cx="4618856" cy="3696741"/>
          </a:xfrm>
        </p:spPr>
        <p:txBody>
          <a:bodyPr/>
          <a:lstStyle/>
          <a:p>
            <a:pPr algn="ctr">
              <a:buNone/>
            </a:pPr>
            <a:r>
              <a:rPr lang="ru-RU" sz="2400" dirty="0" smtClean="0">
                <a:latin typeface="Arial" pitchFamily="34" charset="0"/>
                <a:cs typeface="Arial" pitchFamily="34" charset="0"/>
              </a:rPr>
              <a:t>	</a:t>
            </a:r>
            <a:r>
              <a:rPr lang="ru-RU" sz="2000" dirty="0" smtClean="0">
                <a:latin typeface="Arial" pitchFamily="34" charset="0"/>
                <a:cs typeface="Arial" pitchFamily="34" charset="0"/>
              </a:rPr>
              <a:t>Работа в университетах всегда сопровождалась </a:t>
            </a:r>
            <a:r>
              <a:rPr lang="ru-RU" sz="2000" dirty="0" smtClean="0">
                <a:latin typeface="Arial" pitchFamily="34" charset="0"/>
                <a:cs typeface="Arial" pitchFamily="34" charset="0"/>
              </a:rPr>
              <a:t>командировками за границу, а это предполагало знакомство с иностранными учеными и обмен опытом.</a:t>
            </a:r>
          </a:p>
          <a:p>
            <a:pPr algn="ctr">
              <a:buNone/>
            </a:pPr>
            <a:r>
              <a:rPr lang="ru-RU" sz="2000" dirty="0" smtClean="0">
                <a:latin typeface="Arial" pitchFamily="34" charset="0"/>
                <a:cs typeface="Arial" pitchFamily="34" charset="0"/>
              </a:rPr>
              <a:t>	В должности </a:t>
            </a:r>
            <a:r>
              <a:rPr lang="ru-RU" sz="2000" dirty="0" smtClean="0">
                <a:latin typeface="Arial" pitchFamily="34" charset="0"/>
                <a:cs typeface="Arial" pitchFamily="34" charset="0"/>
              </a:rPr>
              <a:t>о</a:t>
            </a:r>
            <a:r>
              <a:rPr lang="ru-RU" sz="2000" dirty="0" smtClean="0">
                <a:latin typeface="Arial" pitchFamily="34" charset="0"/>
                <a:cs typeface="Arial" pitchFamily="34" charset="0"/>
              </a:rPr>
              <a:t>рдинарного профессора Мечников И. И. проработал до 1882 года и подал в </a:t>
            </a:r>
            <a:r>
              <a:rPr lang="ru-RU" sz="2000" dirty="0" smtClean="0">
                <a:latin typeface="Arial" pitchFamily="34" charset="0"/>
                <a:cs typeface="Arial" pitchFamily="34" charset="0"/>
              </a:rPr>
              <a:t>отставку, решив поселится в Италии.</a:t>
            </a:r>
            <a:endParaRPr lang="ru-RU" sz="2400" dirty="0">
              <a:latin typeface="Arial" pitchFamily="34" charset="0"/>
              <a:cs typeface="Arial" pitchFamily="34" charset="0"/>
            </a:endParaRPr>
          </a:p>
        </p:txBody>
      </p:sp>
      <p:pic>
        <p:nvPicPr>
          <p:cNvPr id="4" name="Picture 2" descr="C:\Users\user\Desktop\2025-06-09_017.jpg"/>
          <p:cNvPicPr>
            <a:picLocks noChangeAspect="1" noChangeArrowheads="1"/>
          </p:cNvPicPr>
          <p:nvPr/>
        </p:nvPicPr>
        <p:blipFill>
          <a:blip r:embed="rId2" cstate="print"/>
          <a:srcRect l="27950" t="17525" r="48425" b="34845"/>
          <a:stretch>
            <a:fillRect/>
          </a:stretch>
        </p:blipFill>
        <p:spPr bwMode="auto">
          <a:xfrm>
            <a:off x="755576" y="2060848"/>
            <a:ext cx="2448272" cy="3590799"/>
          </a:xfrm>
          <a:prstGeom prst="rect">
            <a:avLst/>
          </a:prstGeom>
          <a:noFill/>
        </p:spPr>
      </p:pic>
      <p:sp>
        <p:nvSpPr>
          <p:cNvPr id="5" name="Прямоугольник 4"/>
          <p:cNvSpPr/>
          <p:nvPr/>
        </p:nvSpPr>
        <p:spPr>
          <a:xfrm>
            <a:off x="683568" y="5805264"/>
            <a:ext cx="2520280" cy="584775"/>
          </a:xfrm>
          <a:prstGeom prst="rect">
            <a:avLst/>
          </a:prstGeom>
        </p:spPr>
        <p:txBody>
          <a:bodyPr wrap="square">
            <a:spAutoFit/>
          </a:bodyPr>
          <a:lstStyle/>
          <a:p>
            <a:pPr algn="ctr"/>
            <a:r>
              <a:rPr lang="ru-RU" sz="1600" i="1" dirty="0" smtClean="0"/>
              <a:t>Илья Ильич Мечников</a:t>
            </a:r>
          </a:p>
          <a:p>
            <a:pPr algn="ctr"/>
            <a:r>
              <a:rPr lang="ru-RU" sz="1600" i="1" dirty="0" smtClean="0"/>
              <a:t>1875 год</a:t>
            </a:r>
            <a:endParaRPr lang="ru-RU" sz="1600" i="1"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ru-RU" sz="4800" b="1" dirty="0" smtClean="0">
                <a:latin typeface="Arial" pitchFamily="34" charset="0"/>
                <a:cs typeface="Arial" pitchFamily="34" charset="0"/>
              </a:rPr>
              <a:t>Тернистый путь фагоцитарной теории </a:t>
            </a:r>
            <a:endParaRPr lang="ru-RU" sz="4800" b="1" dirty="0">
              <a:latin typeface="Arial" pitchFamily="34" charset="0"/>
              <a:cs typeface="Arial" pitchFamily="34" charset="0"/>
            </a:endParaRPr>
          </a:p>
        </p:txBody>
      </p:sp>
      <p:sp>
        <p:nvSpPr>
          <p:cNvPr id="3" name="Содержимое 2"/>
          <p:cNvSpPr>
            <a:spLocks noGrp="1"/>
          </p:cNvSpPr>
          <p:nvPr>
            <p:ph idx="1"/>
          </p:nvPr>
        </p:nvSpPr>
        <p:spPr>
          <a:xfrm>
            <a:off x="179512" y="1935163"/>
            <a:ext cx="8640960" cy="4389437"/>
          </a:xfrm>
        </p:spPr>
        <p:txBody>
          <a:bodyPr/>
          <a:lstStyle/>
          <a:p>
            <a:pPr algn="ctr">
              <a:buNone/>
            </a:pPr>
            <a:r>
              <a:rPr lang="ru-RU" sz="2000" dirty="0" smtClean="0">
                <a:latin typeface="Arial" pitchFamily="34" charset="0"/>
                <a:cs typeface="Arial" pitchFamily="34" charset="0"/>
              </a:rPr>
              <a:t> 	Получение наследства от второго брака, позволило Мечникову И. И. в Италии заняться изучением процесса внутриклеточного пищеварения. Именно в Мессине было сделано открытие, которое повлияло на всю жизнь ученого.</a:t>
            </a:r>
            <a:endParaRPr lang="ru-RU" sz="2000" dirty="0">
              <a:latin typeface="Arial" pitchFamily="34" charset="0"/>
              <a:cs typeface="Arial" pitchFamily="34" charset="0"/>
            </a:endParaRPr>
          </a:p>
        </p:txBody>
      </p:sp>
      <p:pic>
        <p:nvPicPr>
          <p:cNvPr id="4" name="Picture 6" descr="https://present5.com/presentation/3/6510344_58405697.pdf-img/6510344_58405697.pdf-14.jpg"/>
          <p:cNvPicPr>
            <a:picLocks noChangeAspect="1" noChangeArrowheads="1"/>
          </p:cNvPicPr>
          <p:nvPr/>
        </p:nvPicPr>
        <p:blipFill>
          <a:blip r:embed="rId2" cstate="print">
            <a:lum contrast="-10000"/>
          </a:blip>
          <a:srcRect/>
          <a:stretch>
            <a:fillRect/>
          </a:stretch>
        </p:blipFill>
        <p:spPr bwMode="auto">
          <a:xfrm>
            <a:off x="2627784" y="3501008"/>
            <a:ext cx="3816350" cy="2862263"/>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ru-RU" sz="4800" b="1" dirty="0" smtClean="0">
                <a:latin typeface="Arial" pitchFamily="34" charset="0"/>
                <a:cs typeface="Arial" pitchFamily="34" charset="0"/>
              </a:rPr>
              <a:t>Тернистый путь фагоцитарной теории </a:t>
            </a:r>
            <a:endParaRPr lang="ru-RU" sz="4800" b="1" dirty="0">
              <a:latin typeface="Arial" pitchFamily="34" charset="0"/>
              <a:cs typeface="Arial" pitchFamily="34" charset="0"/>
            </a:endParaRPr>
          </a:p>
        </p:txBody>
      </p:sp>
      <p:sp>
        <p:nvSpPr>
          <p:cNvPr id="3" name="Содержимое 2"/>
          <p:cNvSpPr>
            <a:spLocks noGrp="1"/>
          </p:cNvSpPr>
          <p:nvPr>
            <p:ph idx="1"/>
          </p:nvPr>
        </p:nvSpPr>
        <p:spPr>
          <a:xfrm>
            <a:off x="457200" y="1935163"/>
            <a:ext cx="4978896" cy="4389437"/>
          </a:xfrm>
        </p:spPr>
        <p:txBody>
          <a:bodyPr/>
          <a:lstStyle/>
          <a:p>
            <a:pPr algn="ctr">
              <a:buNone/>
            </a:pPr>
            <a:r>
              <a:rPr lang="ru-RU" sz="2000" dirty="0" smtClean="0">
                <a:latin typeface="Arial" pitchFamily="34" charset="0"/>
                <a:cs typeface="Arial" pitchFamily="34" charset="0"/>
              </a:rPr>
              <a:t>	</a:t>
            </a:r>
            <a:r>
              <a:rPr lang="ru-RU" sz="2000" dirty="0" smtClean="0">
                <a:latin typeface="Arial" pitchFamily="34" charset="0"/>
                <a:cs typeface="Arial" pitchFamily="34" charset="0"/>
              </a:rPr>
              <a:t>Все началось с того, что Мечников заинтересовался вопросом, как организм защищается от вредоносных микроорганизмов. Воткнув в тело морской звезды шип розы, ученый наблюдал, как вокруг последнего начинают скапливаться подвижные клетки, которые пытались либо поглотить шип, либо создать защитный слой вокруг него. Мечников назвал эти клетки фагоцитами (от </a:t>
            </a:r>
            <a:r>
              <a:rPr lang="ru-RU" sz="2000" dirty="0" err="1" smtClean="0">
                <a:latin typeface="Arial" pitchFamily="34" charset="0"/>
                <a:cs typeface="Arial" pitchFamily="34" charset="0"/>
              </a:rPr>
              <a:t>др.-греч</a:t>
            </a:r>
            <a:r>
              <a:rPr lang="ru-RU" sz="2000" dirty="0" smtClean="0">
                <a:latin typeface="Arial" pitchFamily="34" charset="0"/>
                <a:cs typeface="Arial" pitchFamily="34" charset="0"/>
              </a:rPr>
              <a:t>. </a:t>
            </a:r>
            <a:r>
              <a:rPr lang="ru-RU" sz="2000" dirty="0" err="1" smtClean="0">
                <a:latin typeface="Arial" pitchFamily="34" charset="0"/>
                <a:cs typeface="Arial" pitchFamily="34" charset="0"/>
              </a:rPr>
              <a:t>φαγεῖν </a:t>
            </a:r>
            <a:r>
              <a:rPr lang="ru-RU" sz="2000" dirty="0" smtClean="0">
                <a:latin typeface="Arial" pitchFamily="34" charset="0"/>
                <a:cs typeface="Arial" pitchFamily="34" charset="0"/>
              </a:rPr>
              <a:t>«пожирать» + </a:t>
            </a:r>
            <a:r>
              <a:rPr lang="ru-RU" sz="2000" dirty="0" err="1" smtClean="0">
                <a:latin typeface="Arial" pitchFamily="34" charset="0"/>
                <a:cs typeface="Arial" pitchFamily="34" charset="0"/>
              </a:rPr>
              <a:t>κύτος </a:t>
            </a:r>
            <a:r>
              <a:rPr lang="ru-RU" sz="2000" dirty="0" smtClean="0">
                <a:latin typeface="Arial" pitchFamily="34" charset="0"/>
                <a:cs typeface="Arial" pitchFamily="34" charset="0"/>
              </a:rPr>
              <a:t>«клетка»), а само явление – фагоцитозом</a:t>
            </a:r>
            <a:r>
              <a:rPr lang="ru-RU" sz="2000" dirty="0" smtClean="0">
                <a:latin typeface="Arial" pitchFamily="34" charset="0"/>
                <a:cs typeface="Arial" pitchFamily="34" charset="0"/>
              </a:rPr>
              <a:t>.</a:t>
            </a:r>
            <a:endParaRPr lang="ru-RU" sz="2000" dirty="0" smtClean="0">
              <a:latin typeface="Arial" pitchFamily="34" charset="0"/>
              <a:cs typeface="Arial" pitchFamily="34" charset="0"/>
            </a:endParaRPr>
          </a:p>
        </p:txBody>
      </p:sp>
      <p:pic>
        <p:nvPicPr>
          <p:cNvPr id="4" name="Picture 8" descr="C:\Users\user\Desktop\массовая работа\phagocytes-mechnikov.jpg"/>
          <p:cNvPicPr>
            <a:picLocks noChangeAspect="1" noChangeArrowheads="1"/>
          </p:cNvPicPr>
          <p:nvPr/>
        </p:nvPicPr>
        <p:blipFill>
          <a:blip r:embed="rId2" cstate="print"/>
          <a:srcRect r="59450"/>
          <a:stretch>
            <a:fillRect/>
          </a:stretch>
        </p:blipFill>
        <p:spPr bwMode="auto">
          <a:xfrm>
            <a:off x="5868144" y="2276872"/>
            <a:ext cx="2683176" cy="2862759"/>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5" name="TextBox 4"/>
          <p:cNvSpPr txBox="1"/>
          <p:nvPr/>
        </p:nvSpPr>
        <p:spPr>
          <a:xfrm>
            <a:off x="6444208" y="5373216"/>
            <a:ext cx="1860316" cy="584775"/>
          </a:xfrm>
          <a:prstGeom prst="rect">
            <a:avLst/>
          </a:prstGeom>
          <a:noFill/>
        </p:spPr>
        <p:txBody>
          <a:bodyPr wrap="none" rtlCol="0">
            <a:spAutoFit/>
          </a:bodyPr>
          <a:lstStyle/>
          <a:p>
            <a:pPr algn="ctr"/>
            <a:r>
              <a:rPr lang="ru-RU" sz="1600" i="1" dirty="0" smtClean="0"/>
              <a:t>Шип розы в теле</a:t>
            </a:r>
          </a:p>
          <a:p>
            <a:pPr algn="ctr"/>
            <a:r>
              <a:rPr lang="ru-RU" sz="1600" i="1" dirty="0" smtClean="0"/>
              <a:t>м</a:t>
            </a:r>
            <a:r>
              <a:rPr lang="ru-RU" sz="1600" i="1" dirty="0" smtClean="0"/>
              <a:t>орской звезды</a:t>
            </a:r>
            <a:endParaRPr lang="ru-RU" sz="1600" i="1"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ru-RU" sz="4800" b="1" dirty="0" smtClean="0">
                <a:latin typeface="Arial" pitchFamily="34" charset="0"/>
                <a:cs typeface="Arial" pitchFamily="34" charset="0"/>
              </a:rPr>
              <a:t>Тернистый путь фагоцитарной теории </a:t>
            </a:r>
            <a:endParaRPr lang="ru-RU" sz="4800" dirty="0"/>
          </a:p>
        </p:txBody>
      </p:sp>
      <p:sp>
        <p:nvSpPr>
          <p:cNvPr id="3" name="Содержимое 2"/>
          <p:cNvSpPr>
            <a:spLocks noGrp="1"/>
          </p:cNvSpPr>
          <p:nvPr>
            <p:ph idx="1"/>
          </p:nvPr>
        </p:nvSpPr>
        <p:spPr>
          <a:xfrm>
            <a:off x="323528" y="2636913"/>
            <a:ext cx="8229600" cy="3528392"/>
          </a:xfrm>
        </p:spPr>
        <p:txBody>
          <a:bodyPr/>
          <a:lstStyle/>
          <a:p>
            <a:pPr algn="ctr">
              <a:buNone/>
            </a:pPr>
            <a:r>
              <a:rPr lang="ru-RU" sz="2000" dirty="0" smtClean="0">
                <a:latin typeface="Arial" pitchFamily="34" charset="0"/>
                <a:cs typeface="Arial" pitchFamily="34" charset="0"/>
              </a:rPr>
              <a:t>	</a:t>
            </a:r>
            <a:r>
              <a:rPr lang="ru-RU" sz="2000" dirty="0" smtClean="0">
                <a:latin typeface="Arial" pitchFamily="34" charset="0"/>
                <a:cs typeface="Arial" pitchFamily="34" charset="0"/>
              </a:rPr>
              <a:t>Не </a:t>
            </a:r>
            <a:r>
              <a:rPr lang="ru-RU" sz="2000" dirty="0" smtClean="0">
                <a:latin typeface="Arial" pitchFamily="34" charset="0"/>
                <a:cs typeface="Arial" pitchFamily="34" charset="0"/>
              </a:rPr>
              <a:t>все открытия, совершенные Мечниковым, принимались научным сообществом, ведь его идеи переворачивали с ног на голову уже устоявшиеся представления о работе человеческого организма.</a:t>
            </a:r>
          </a:p>
          <a:p>
            <a:pPr algn="ctr">
              <a:buNone/>
            </a:pPr>
            <a:r>
              <a:rPr lang="ru-RU" sz="2000" dirty="0" smtClean="0">
                <a:latin typeface="Arial" pitchFamily="34" charset="0"/>
                <a:cs typeface="Arial" pitchFamily="34" charset="0"/>
              </a:rPr>
              <a:t>	Одно </a:t>
            </a:r>
            <a:r>
              <a:rPr lang="ru-RU" sz="2000" dirty="0" smtClean="0">
                <a:latin typeface="Arial" pitchFamily="34" charset="0"/>
                <a:cs typeface="Arial" pitchFamily="34" charset="0"/>
              </a:rPr>
              <a:t>из «сражений» противников фагоцитарной теории произошло на Международном гигиеническом конгрессе в Лондоне. Илья Ильич выступил с речью, в которой описал многочисленные эксперименты, опровергающие доводы его оппонентов.</a:t>
            </a:r>
            <a:endParaRPr lang="ru-RU" sz="2000" dirty="0">
              <a:latin typeface="Arial" pitchFamily="34" charset="0"/>
              <a:cs typeface="Arial" pitchFamily="34"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ru-RU" sz="4800" b="1" dirty="0" smtClean="0">
                <a:latin typeface="Arial" pitchFamily="34" charset="0"/>
                <a:cs typeface="Arial" pitchFamily="34" charset="0"/>
              </a:rPr>
              <a:t>Институт Пастера</a:t>
            </a:r>
            <a:endParaRPr lang="ru-RU" sz="4800" b="1" dirty="0">
              <a:latin typeface="Arial" pitchFamily="34" charset="0"/>
              <a:cs typeface="Arial" pitchFamily="34" charset="0"/>
            </a:endParaRPr>
          </a:p>
        </p:txBody>
      </p:sp>
      <p:sp>
        <p:nvSpPr>
          <p:cNvPr id="3" name="Содержимое 2"/>
          <p:cNvSpPr>
            <a:spLocks noGrp="1"/>
          </p:cNvSpPr>
          <p:nvPr>
            <p:ph idx="1"/>
          </p:nvPr>
        </p:nvSpPr>
        <p:spPr/>
        <p:txBody>
          <a:bodyPr/>
          <a:lstStyle/>
          <a:p>
            <a:pPr>
              <a:buNone/>
            </a:pPr>
            <a:r>
              <a:rPr lang="ru-RU" dirty="0" smtClean="0">
                <a:latin typeface="Arial" pitchFamily="34" charset="0"/>
                <a:cs typeface="Arial" pitchFamily="34" charset="0"/>
              </a:rPr>
              <a:t>	</a:t>
            </a:r>
            <a:endParaRPr lang="ru-RU" dirty="0">
              <a:latin typeface="Arial" pitchFamily="34" charset="0"/>
              <a:cs typeface="Arial" pitchFamily="34" charset="0"/>
            </a:endParaRPr>
          </a:p>
        </p:txBody>
      </p:sp>
      <p:sp>
        <p:nvSpPr>
          <p:cNvPr id="4" name="Прямоугольник 3"/>
          <p:cNvSpPr/>
          <p:nvPr/>
        </p:nvSpPr>
        <p:spPr>
          <a:xfrm>
            <a:off x="395536" y="2132856"/>
            <a:ext cx="8424936" cy="3170099"/>
          </a:xfrm>
          <a:prstGeom prst="rect">
            <a:avLst/>
          </a:prstGeom>
        </p:spPr>
        <p:txBody>
          <a:bodyPr wrap="square">
            <a:spAutoFit/>
          </a:bodyPr>
          <a:lstStyle/>
          <a:p>
            <a:pPr algn="ctr"/>
            <a:r>
              <a:rPr lang="ru-RU" sz="2000" dirty="0" smtClean="0"/>
              <a:t>Осенью 1888 года семья переехал в Париж, где Илья Мечников стал работать в </a:t>
            </a:r>
            <a:r>
              <a:rPr lang="ru-RU" sz="2000" dirty="0" smtClean="0"/>
              <a:t>институте </a:t>
            </a:r>
            <a:r>
              <a:rPr lang="ru-RU" sz="2000" dirty="0" smtClean="0"/>
              <a:t>химика и микробиолога Луи Пастера (</a:t>
            </a:r>
            <a:r>
              <a:rPr lang="ru-RU" sz="2000" dirty="0" smtClean="0"/>
              <a:t>1822-1895 гг.). </a:t>
            </a:r>
            <a:r>
              <a:rPr lang="ru-RU" sz="2000" dirty="0" smtClean="0"/>
              <a:t>В первые годы существования учреждение испытывало финансовые трудности, однако материальная обеспеченность ученого позволила ему отказываться от жалованья в это время. Долгое время в Лаборатории морфологии низших организмов и сравнительной микробиологии Ильи Ильича Мечникова единственным сотрудником была его жена Ольга Николаевна. После смерти Пастера (28 сентября 1905 года) </a:t>
            </a:r>
            <a:r>
              <a:rPr lang="ru-RU" sz="2000" dirty="0" smtClean="0"/>
              <a:t>Илья Ильич Мечников был </a:t>
            </a:r>
            <a:r>
              <a:rPr lang="ru-RU" sz="2000" dirty="0" smtClean="0"/>
              <a:t>избран заместителем директора </a:t>
            </a:r>
            <a:r>
              <a:rPr lang="ru-RU" sz="2000" dirty="0" smtClean="0"/>
              <a:t>института</a:t>
            </a:r>
            <a:r>
              <a:rPr lang="ru-RU" sz="2000" dirty="0" smtClean="0"/>
              <a:t>.</a:t>
            </a:r>
            <a:endParaRPr lang="ru-RU" sz="2000"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ru-RU" sz="4800" b="1" dirty="0" smtClean="0">
                <a:latin typeface="Arial" pitchFamily="34" charset="0"/>
                <a:cs typeface="Arial" pitchFamily="34" charset="0"/>
              </a:rPr>
              <a:t>Нобелевская премия</a:t>
            </a:r>
            <a:endParaRPr lang="ru-RU" sz="4800" b="1" dirty="0"/>
          </a:p>
        </p:txBody>
      </p:sp>
      <p:sp>
        <p:nvSpPr>
          <p:cNvPr id="3" name="Содержимое 2"/>
          <p:cNvSpPr>
            <a:spLocks noGrp="1"/>
          </p:cNvSpPr>
          <p:nvPr>
            <p:ph idx="1"/>
          </p:nvPr>
        </p:nvSpPr>
        <p:spPr>
          <a:xfrm>
            <a:off x="179512" y="2276872"/>
            <a:ext cx="6012160" cy="4389437"/>
          </a:xfrm>
        </p:spPr>
        <p:txBody>
          <a:bodyPr/>
          <a:lstStyle/>
          <a:p>
            <a:pPr algn="ctr">
              <a:buNone/>
            </a:pPr>
            <a:r>
              <a:rPr lang="ru-RU" sz="2000" dirty="0" smtClean="0">
                <a:latin typeface="Arial" pitchFamily="34" charset="0"/>
                <a:cs typeface="Arial" pitchFamily="34" charset="0"/>
              </a:rPr>
              <a:t>	В 1908 </a:t>
            </a:r>
            <a:r>
              <a:rPr lang="ru-RU" sz="2000" dirty="0" smtClean="0">
                <a:latin typeface="Arial" pitchFamily="34" charset="0"/>
                <a:cs typeface="Arial" pitchFamily="34" charset="0"/>
              </a:rPr>
              <a:t>году Илья Ильич </a:t>
            </a:r>
            <a:r>
              <a:rPr lang="ru-RU" sz="2000" dirty="0" smtClean="0">
                <a:latin typeface="Arial" pitchFamily="34" charset="0"/>
                <a:cs typeface="Arial" pitchFamily="34" charset="0"/>
              </a:rPr>
              <a:t>Мечников был удостоен Нобелевской премии в области медицины и физиологии за свои исследования процесса фагоцитоза в иммунной системе. Эта награда привнесла значительный вклад в понимание защитных механизмов организма. </a:t>
            </a:r>
          </a:p>
          <a:p>
            <a:pPr algn="ctr">
              <a:buNone/>
            </a:pPr>
            <a:r>
              <a:rPr lang="ru-RU" sz="2000" dirty="0" smtClean="0">
                <a:latin typeface="Arial" pitchFamily="34" charset="0"/>
                <a:cs typeface="Arial" pitchFamily="34" charset="0"/>
              </a:rPr>
              <a:t>На приглашение  для торжественного вручения награды, Мечников  И. И. ответил отказом, сославшись на </a:t>
            </a:r>
            <a:r>
              <a:rPr lang="ru-RU" sz="2000" dirty="0" smtClean="0">
                <a:latin typeface="Arial" pitchFamily="34" charset="0"/>
                <a:cs typeface="Arial" pitchFamily="34" charset="0"/>
              </a:rPr>
              <a:t>лекции </a:t>
            </a:r>
            <a:r>
              <a:rPr lang="ru-RU" sz="2000" dirty="0" smtClean="0">
                <a:latin typeface="Arial" pitchFamily="34" charset="0"/>
                <a:cs typeface="Arial" pitchFamily="34" charset="0"/>
              </a:rPr>
              <a:t>в </a:t>
            </a:r>
            <a:r>
              <a:rPr lang="ru-RU" sz="2000" dirty="0" smtClean="0">
                <a:latin typeface="Arial" pitchFamily="34" charset="0"/>
                <a:cs typeface="Arial" pitchFamily="34" charset="0"/>
              </a:rPr>
              <a:t>Пастеровском институте.   </a:t>
            </a:r>
            <a:endParaRPr lang="ru-RU" sz="2000" dirty="0">
              <a:latin typeface="Arial" pitchFamily="34" charset="0"/>
              <a:cs typeface="Arial" pitchFamily="34" charset="0"/>
            </a:endParaRPr>
          </a:p>
        </p:txBody>
      </p:sp>
      <p:pic>
        <p:nvPicPr>
          <p:cNvPr id="4" name="Picture 2" descr="C:\Users\user\Desktop\MAImage43000091_74f3_455b_bd45_01192e4310c6_slide_f49ee3f5-9bba-47e9-9ec1-cdcbee537170_0.jpg"/>
          <p:cNvPicPr>
            <a:picLocks noChangeAspect="1" noChangeArrowheads="1"/>
          </p:cNvPicPr>
          <p:nvPr/>
        </p:nvPicPr>
        <p:blipFill>
          <a:blip r:embed="rId2" cstate="print"/>
          <a:srcRect l="8038" t="3574" r="6225" b="10647"/>
          <a:stretch>
            <a:fillRect/>
          </a:stretch>
        </p:blipFill>
        <p:spPr bwMode="auto">
          <a:xfrm>
            <a:off x="6300192" y="2276872"/>
            <a:ext cx="2304256" cy="3456384"/>
          </a:xfrm>
          <a:prstGeom prst="rect">
            <a:avLst/>
          </a:prstGeom>
          <a:noFill/>
          <a:ln w="9525">
            <a:noFill/>
            <a:miter lim="800000"/>
            <a:headEnd/>
            <a:tailEnd/>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z="4800" b="1" dirty="0" smtClean="0">
                <a:latin typeface="Arial" pitchFamily="34" charset="0"/>
                <a:cs typeface="Arial" pitchFamily="34" charset="0"/>
              </a:rPr>
              <a:t>Наследие Мечникова И. И.</a:t>
            </a:r>
            <a:endParaRPr lang="ru-RU" sz="4800" b="1" dirty="0">
              <a:latin typeface="Arial" pitchFamily="34" charset="0"/>
              <a:cs typeface="Arial" pitchFamily="34" charset="0"/>
            </a:endParaRPr>
          </a:p>
        </p:txBody>
      </p:sp>
      <p:sp>
        <p:nvSpPr>
          <p:cNvPr id="3" name="Содержимое 2"/>
          <p:cNvSpPr>
            <a:spLocks noGrp="1"/>
          </p:cNvSpPr>
          <p:nvPr>
            <p:ph idx="1"/>
          </p:nvPr>
        </p:nvSpPr>
        <p:spPr/>
        <p:txBody>
          <a:bodyPr/>
          <a:lstStyle/>
          <a:p>
            <a:pPr algn="ctr">
              <a:buNone/>
            </a:pPr>
            <a:r>
              <a:rPr lang="ru-RU" dirty="0" smtClean="0">
                <a:latin typeface="Arial" pitchFamily="34" charset="0"/>
                <a:cs typeface="Arial" pitchFamily="34" charset="0"/>
              </a:rPr>
              <a:t>   </a:t>
            </a:r>
            <a:r>
              <a:rPr lang="ru-RU" sz="2000" dirty="0" smtClean="0">
                <a:latin typeface="Arial" pitchFamily="34" charset="0"/>
                <a:cs typeface="Arial" pitchFamily="34" charset="0"/>
              </a:rPr>
              <a:t>Судьба наследия И.И. Мечникова сложилась непросто: часть его документов осталась в Институте Пастера в Париже, другая часть хранится в России, а ещё значительная часть, включающая личные вещи, портреты, награды, в том числе нобелевскую медаль, находится в Латвии и хранится в </a:t>
            </a:r>
            <a:r>
              <a:rPr lang="ru-RU" sz="2000" dirty="0" smtClean="0">
                <a:latin typeface="Arial" pitchFamily="34" charset="0"/>
                <a:cs typeface="Arial" pitchFamily="34" charset="0"/>
              </a:rPr>
              <a:t>музее </a:t>
            </a:r>
            <a:r>
              <a:rPr lang="ru-RU" sz="2000" dirty="0" smtClean="0">
                <a:latin typeface="Arial" pitchFamily="34" charset="0"/>
                <a:cs typeface="Arial" pitchFamily="34" charset="0"/>
              </a:rPr>
              <a:t>истории медицины имени </a:t>
            </a:r>
            <a:r>
              <a:rPr lang="ru-RU" sz="2000" dirty="0" err="1" smtClean="0">
                <a:latin typeface="Arial" pitchFamily="34" charset="0"/>
                <a:cs typeface="Arial" pitchFamily="34" charset="0"/>
              </a:rPr>
              <a:t>Паула</a:t>
            </a:r>
            <a:r>
              <a:rPr lang="ru-RU" sz="2000" dirty="0" smtClean="0">
                <a:latin typeface="Arial" pitchFamily="34" charset="0"/>
                <a:cs typeface="Arial" pitchFamily="34" charset="0"/>
              </a:rPr>
              <a:t> </a:t>
            </a:r>
            <a:r>
              <a:rPr lang="ru-RU" sz="2000" dirty="0" err="1" smtClean="0">
                <a:latin typeface="Arial" pitchFamily="34" charset="0"/>
                <a:cs typeface="Arial" pitchFamily="34" charset="0"/>
              </a:rPr>
              <a:t>Страдыня</a:t>
            </a:r>
            <a:r>
              <a:rPr lang="ru-RU" sz="2000" dirty="0" smtClean="0">
                <a:latin typeface="Arial" pitchFamily="34" charset="0"/>
                <a:cs typeface="Arial" pitchFamily="34" charset="0"/>
              </a:rPr>
              <a:t> в Риге.</a:t>
            </a:r>
            <a:endParaRPr lang="ru-RU" dirty="0">
              <a:latin typeface="Arial" pitchFamily="34" charset="0"/>
              <a:cs typeface="Arial" pitchFamily="34" charset="0"/>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ru-RU" sz="4800" b="1" dirty="0" smtClean="0">
                <a:latin typeface="Arial" pitchFamily="34" charset="0"/>
                <a:cs typeface="Arial" pitchFamily="34" charset="0"/>
              </a:rPr>
              <a:t>Последнее желание</a:t>
            </a:r>
            <a:endParaRPr lang="ru-RU" sz="4800" b="1" dirty="0">
              <a:latin typeface="Arial" pitchFamily="34" charset="0"/>
              <a:cs typeface="Arial" pitchFamily="34" charset="0"/>
            </a:endParaRPr>
          </a:p>
        </p:txBody>
      </p:sp>
      <p:sp>
        <p:nvSpPr>
          <p:cNvPr id="3" name="Содержимое 2"/>
          <p:cNvSpPr>
            <a:spLocks noGrp="1"/>
          </p:cNvSpPr>
          <p:nvPr>
            <p:ph idx="1"/>
          </p:nvPr>
        </p:nvSpPr>
        <p:spPr>
          <a:xfrm>
            <a:off x="3419872" y="2420888"/>
            <a:ext cx="5328592" cy="3192685"/>
          </a:xfrm>
        </p:spPr>
        <p:txBody>
          <a:bodyPr/>
          <a:lstStyle/>
          <a:p>
            <a:pPr algn="ctr">
              <a:buNone/>
            </a:pPr>
            <a:r>
              <a:rPr lang="ru-RU" sz="2000" dirty="0" smtClean="0">
                <a:latin typeface="Arial" pitchFamily="34" charset="0"/>
                <a:cs typeface="Arial" pitchFamily="34" charset="0"/>
              </a:rPr>
              <a:t>Илья Ильич Мечников скончался в Париже </a:t>
            </a:r>
          </a:p>
          <a:p>
            <a:pPr algn="ctr">
              <a:buNone/>
            </a:pPr>
            <a:r>
              <a:rPr lang="ru-RU" sz="2000" dirty="0" smtClean="0">
                <a:latin typeface="Arial" pitchFamily="34" charset="0"/>
                <a:cs typeface="Arial" pitchFamily="34" charset="0"/>
              </a:rPr>
              <a:t>15 июля 1916 года в возрасте 71 года. Незадолго до смерти он перенес несколько инфарктов.</a:t>
            </a:r>
          </a:p>
          <a:p>
            <a:pPr algn="ctr">
              <a:buNone/>
            </a:pPr>
            <a:r>
              <a:rPr lang="ru-RU" sz="2000" dirty="0" smtClean="0">
                <a:latin typeface="Arial" pitchFamily="34" charset="0"/>
                <a:cs typeface="Arial" pitchFamily="34" charset="0"/>
              </a:rPr>
              <a:t>Ученый завещал свое тело на медицинские исследования с последующей кремацией и захоронением на территории Пастеровского института, что и было выполнено. Урна с прахом Мечникова И. И. хранится в библиотеке Пастеровского института.</a:t>
            </a:r>
          </a:p>
          <a:p>
            <a:endParaRPr lang="ru-RU" dirty="0"/>
          </a:p>
        </p:txBody>
      </p:sp>
      <p:pic>
        <p:nvPicPr>
          <p:cNvPr id="4" name="Picture 2" descr="C:\Users\user\Desktop\2025-06-09_021.jpg"/>
          <p:cNvPicPr>
            <a:picLocks noChangeAspect="1" noChangeArrowheads="1"/>
          </p:cNvPicPr>
          <p:nvPr/>
        </p:nvPicPr>
        <p:blipFill>
          <a:blip r:embed="rId2" cstate="print"/>
          <a:srcRect l="60237" t="25103" r="15351" b="33763"/>
          <a:stretch>
            <a:fillRect/>
          </a:stretch>
        </p:blipFill>
        <p:spPr bwMode="auto">
          <a:xfrm>
            <a:off x="539552" y="2420887"/>
            <a:ext cx="2592288" cy="3177643"/>
          </a:xfrm>
          <a:prstGeom prst="rect">
            <a:avLst/>
          </a:prstGeom>
          <a:noFill/>
        </p:spPr>
      </p:pic>
      <p:sp>
        <p:nvSpPr>
          <p:cNvPr id="5" name="TextBox 4"/>
          <p:cNvSpPr txBox="1"/>
          <p:nvPr/>
        </p:nvSpPr>
        <p:spPr>
          <a:xfrm>
            <a:off x="827584" y="5733256"/>
            <a:ext cx="2083647" cy="584775"/>
          </a:xfrm>
          <a:prstGeom prst="rect">
            <a:avLst/>
          </a:prstGeom>
          <a:noFill/>
        </p:spPr>
        <p:txBody>
          <a:bodyPr wrap="none" rtlCol="0">
            <a:spAutoFit/>
          </a:bodyPr>
          <a:lstStyle/>
          <a:p>
            <a:pPr algn="ctr"/>
            <a:r>
              <a:rPr lang="ru-RU" sz="1600" i="1" dirty="0" smtClean="0"/>
              <a:t>Мечников в Париже</a:t>
            </a:r>
          </a:p>
          <a:p>
            <a:pPr algn="ctr"/>
            <a:r>
              <a:rPr lang="ru-RU" sz="1600" i="1" dirty="0" smtClean="0"/>
              <a:t>(1912 г.)</a:t>
            </a:r>
            <a:endParaRPr lang="ru-RU" sz="1600" i="1" dirty="0"/>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ru-RU" sz="4800" b="1" dirty="0" smtClean="0">
                <a:latin typeface="Arial" pitchFamily="34" charset="0"/>
                <a:cs typeface="Arial" pitchFamily="34" charset="0"/>
              </a:rPr>
              <a:t>Заключение</a:t>
            </a:r>
            <a:endParaRPr lang="ru-RU" sz="4800" b="1" dirty="0">
              <a:latin typeface="Arial" pitchFamily="34" charset="0"/>
              <a:cs typeface="Arial" pitchFamily="34" charset="0"/>
            </a:endParaRPr>
          </a:p>
        </p:txBody>
      </p:sp>
      <p:sp>
        <p:nvSpPr>
          <p:cNvPr id="3" name="Содержимое 2"/>
          <p:cNvSpPr>
            <a:spLocks noGrp="1"/>
          </p:cNvSpPr>
          <p:nvPr>
            <p:ph idx="1"/>
          </p:nvPr>
        </p:nvSpPr>
        <p:spPr/>
        <p:txBody>
          <a:bodyPr/>
          <a:lstStyle/>
          <a:p>
            <a:pPr algn="ctr">
              <a:buNone/>
            </a:pPr>
            <a:r>
              <a:rPr lang="ru-RU" sz="2000" dirty="0" smtClean="0">
                <a:latin typeface="Arial" pitchFamily="34" charset="0"/>
                <a:cs typeface="Arial" pitchFamily="34" charset="0"/>
              </a:rPr>
              <a:t>В жизни этого гениального человека было немало </a:t>
            </a:r>
          </a:p>
          <a:p>
            <a:pPr algn="ctr">
              <a:buNone/>
            </a:pPr>
            <a:r>
              <a:rPr lang="ru-RU" sz="2000" dirty="0" smtClean="0">
                <a:latin typeface="Arial" pitchFamily="34" charset="0"/>
                <a:cs typeface="Arial" pitchFamily="34" charset="0"/>
              </a:rPr>
              <a:t>печальных фактов. Дважды Мечников И. И. </a:t>
            </a:r>
          </a:p>
          <a:p>
            <a:pPr algn="ctr">
              <a:buNone/>
            </a:pPr>
            <a:r>
              <a:rPr lang="ru-RU" sz="2000" dirty="0" smtClean="0">
                <a:latin typeface="Arial" pitchFamily="34" charset="0"/>
                <a:cs typeface="Arial" pitchFamily="34" charset="0"/>
              </a:rPr>
              <a:t>пытался покончить с жизнью из-за болезней своих</a:t>
            </a:r>
          </a:p>
          <a:p>
            <a:pPr algn="ctr">
              <a:buNone/>
            </a:pPr>
            <a:r>
              <a:rPr lang="ru-RU" sz="2000" dirty="0" smtClean="0">
                <a:latin typeface="Arial" pitchFamily="34" charset="0"/>
                <a:cs typeface="Arial" pitchFamily="34" charset="0"/>
              </a:rPr>
              <a:t> жен. Но судьба распорядилась иначе. И человечество</a:t>
            </a:r>
          </a:p>
          <a:p>
            <a:pPr algn="ctr">
              <a:buNone/>
            </a:pPr>
            <a:r>
              <a:rPr lang="ru-RU" sz="2000" dirty="0" smtClean="0">
                <a:latin typeface="Arial" pitchFamily="34" charset="0"/>
                <a:cs typeface="Arial" pitchFamily="34" charset="0"/>
              </a:rPr>
              <a:t> получило массу научных открытий, благодаря жизни </a:t>
            </a:r>
          </a:p>
          <a:p>
            <a:pPr algn="ctr">
              <a:buNone/>
            </a:pPr>
            <a:r>
              <a:rPr lang="ru-RU" sz="2000" dirty="0" smtClean="0">
                <a:latin typeface="Arial" pitchFamily="34" charset="0"/>
                <a:cs typeface="Arial" pitchFamily="34" charset="0"/>
              </a:rPr>
              <a:t>и неиссякаемой энергии выдающегося ученого. </a:t>
            </a:r>
          </a:p>
          <a:p>
            <a:pPr algn="ctr">
              <a:buNone/>
            </a:pPr>
            <a:r>
              <a:rPr lang="ru-RU" sz="2000" dirty="0" smtClean="0">
                <a:latin typeface="Arial" pitchFamily="34" charset="0"/>
                <a:cs typeface="Arial" pitchFamily="34" charset="0"/>
              </a:rPr>
              <a:t>Более подробно изучить информацию о жизни и деятельности Мечникова И. И. можно, взяв книги в читальном зале и на абонементе библиотеки НГМУ.</a:t>
            </a:r>
          </a:p>
          <a:p>
            <a:endParaRPr lang="ru-RU" dirty="0"/>
          </a:p>
        </p:txBody>
      </p:sp>
      <p:pic>
        <p:nvPicPr>
          <p:cNvPr id="6147" name="Picture 3" descr="C:\Users\user\Desktop\по работе\заготовки к презентациям\1674613700_top-fon-com-p-fon-dlya-prezentatsii-s-zavitushkami-6.png"/>
          <p:cNvPicPr>
            <a:picLocks noChangeAspect="1" noChangeArrowheads="1"/>
          </p:cNvPicPr>
          <p:nvPr/>
        </p:nvPicPr>
        <p:blipFill>
          <a:blip r:embed="rId2" cstate="print">
            <a:duotone>
              <a:prstClr val="black"/>
              <a:schemeClr val="accent6">
                <a:tint val="45000"/>
                <a:satMod val="400000"/>
              </a:schemeClr>
            </a:duotone>
          </a:blip>
          <a:srcRect/>
          <a:stretch>
            <a:fillRect/>
          </a:stretch>
        </p:blipFill>
        <p:spPr bwMode="auto">
          <a:xfrm rot="10800000">
            <a:off x="2807805" y="5445223"/>
            <a:ext cx="3528392" cy="1261015"/>
          </a:xfrm>
          <a:prstGeom prst="rect">
            <a:avLst/>
          </a:prstGeom>
          <a:noFill/>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b="1" dirty="0" smtClean="0">
                <a:latin typeface="Arial" pitchFamily="34" charset="0"/>
                <a:cs typeface="Arial" pitchFamily="34" charset="0"/>
              </a:rPr>
              <a:t>Список источников</a:t>
            </a:r>
            <a:endParaRPr lang="ru-RU" b="1" dirty="0">
              <a:latin typeface="Arial" pitchFamily="34" charset="0"/>
              <a:cs typeface="Arial" pitchFamily="34" charset="0"/>
            </a:endParaRPr>
          </a:p>
        </p:txBody>
      </p:sp>
      <p:sp>
        <p:nvSpPr>
          <p:cNvPr id="3" name="Содержимое 2"/>
          <p:cNvSpPr>
            <a:spLocks noGrp="1"/>
          </p:cNvSpPr>
          <p:nvPr>
            <p:ph idx="1"/>
          </p:nvPr>
        </p:nvSpPr>
        <p:spPr/>
        <p:txBody>
          <a:bodyPr/>
          <a:lstStyle/>
          <a:p>
            <a:pPr marL="342900" indent="-342900">
              <a:buClrTx/>
              <a:buFont typeface="+mj-lt"/>
              <a:buAutoNum type="arabicPeriod"/>
            </a:pPr>
            <a:r>
              <a:rPr lang="ru-RU" sz="1800" dirty="0" err="1" smtClean="0">
                <a:solidFill>
                  <a:schemeClr val="tx2"/>
                </a:solidFill>
                <a:latin typeface="Arial" pitchFamily="34" charset="0"/>
                <a:cs typeface="Arial" pitchFamily="34" charset="0"/>
              </a:rPr>
              <a:t>Кужантаева</a:t>
            </a:r>
            <a:r>
              <a:rPr lang="ru-RU" sz="1800" dirty="0" smtClean="0">
                <a:solidFill>
                  <a:schemeClr val="tx2"/>
                </a:solidFill>
                <a:latin typeface="Arial" pitchFamily="34" charset="0"/>
                <a:cs typeface="Arial" pitchFamily="34" charset="0"/>
              </a:rPr>
              <a:t>, Л. К. Вклад И.И. Мечникова в науку / Л. К. </a:t>
            </a:r>
            <a:r>
              <a:rPr lang="ru-RU" sz="1800" dirty="0" err="1" smtClean="0">
                <a:solidFill>
                  <a:schemeClr val="tx2"/>
                </a:solidFill>
                <a:latin typeface="Arial" pitchFamily="34" charset="0"/>
                <a:cs typeface="Arial" pitchFamily="34" charset="0"/>
              </a:rPr>
              <a:t>Кужантаева</a:t>
            </a:r>
            <a:r>
              <a:rPr lang="ru-RU" sz="1800" dirty="0" smtClean="0">
                <a:solidFill>
                  <a:schemeClr val="tx2"/>
                </a:solidFill>
                <a:latin typeface="Arial" pitchFamily="34" charset="0"/>
                <a:cs typeface="Arial" pitchFamily="34" charset="0"/>
              </a:rPr>
              <a:t>, А. О. Никитин // Студенческий вестник. – 2022. – № 4-4(196). – С. </a:t>
            </a:r>
            <a:r>
              <a:rPr lang="ru-RU" sz="1800" dirty="0" smtClean="0">
                <a:solidFill>
                  <a:schemeClr val="tx2"/>
                </a:solidFill>
                <a:latin typeface="Arial" pitchFamily="34" charset="0"/>
                <a:cs typeface="Arial" pitchFamily="34" charset="0"/>
              </a:rPr>
              <a:t>45-46. – </a:t>
            </a:r>
            <a:r>
              <a:rPr lang="en-US" sz="1800" dirty="0" smtClean="0">
                <a:solidFill>
                  <a:schemeClr val="tx2"/>
                </a:solidFill>
                <a:latin typeface="Arial" pitchFamily="34" charset="0"/>
                <a:cs typeface="Arial" pitchFamily="34" charset="0"/>
              </a:rPr>
              <a:t>URL</a:t>
            </a:r>
            <a:r>
              <a:rPr lang="ru-RU" sz="1800" dirty="0" smtClean="0">
                <a:solidFill>
                  <a:schemeClr val="tx2"/>
                </a:solidFill>
                <a:latin typeface="Arial" pitchFamily="34" charset="0"/>
                <a:cs typeface="Arial" pitchFamily="34" charset="0"/>
              </a:rPr>
              <a:t>: </a:t>
            </a:r>
            <a:r>
              <a:rPr lang="en-US" sz="1800" dirty="0" smtClean="0">
                <a:solidFill>
                  <a:schemeClr val="tx2"/>
                </a:solidFill>
                <a:latin typeface="Arial" pitchFamily="34" charset="0"/>
                <a:cs typeface="Arial" pitchFamily="34" charset="0"/>
                <a:hlinkClick r:id="rId2"/>
              </a:rPr>
              <a:t>https://</a:t>
            </a:r>
            <a:r>
              <a:rPr lang="en-US" sz="1800" dirty="0" smtClean="0">
                <a:solidFill>
                  <a:schemeClr val="tx2"/>
                </a:solidFill>
                <a:latin typeface="Arial" pitchFamily="34" charset="0"/>
                <a:cs typeface="Arial" pitchFamily="34" charset="0"/>
                <a:hlinkClick r:id="rId2"/>
              </a:rPr>
              <a:t>www.elibrary.ru/item.asp?id=48048274</a:t>
            </a:r>
            <a:r>
              <a:rPr lang="ru-RU" sz="1800" dirty="0" smtClean="0">
                <a:solidFill>
                  <a:schemeClr val="tx2"/>
                </a:solidFill>
                <a:latin typeface="Arial" pitchFamily="34" charset="0"/>
                <a:cs typeface="Arial" pitchFamily="34" charset="0"/>
              </a:rPr>
              <a:t> (дата обращения: 05.06.2025)</a:t>
            </a:r>
            <a:endParaRPr lang="ru-RU" sz="1800" dirty="0" smtClean="0">
              <a:solidFill>
                <a:schemeClr val="tx2"/>
              </a:solidFill>
              <a:latin typeface="Arial" pitchFamily="34" charset="0"/>
              <a:cs typeface="Arial" pitchFamily="34" charset="0"/>
            </a:endParaRPr>
          </a:p>
          <a:p>
            <a:pPr marL="342900" indent="-342900">
              <a:buClrTx/>
              <a:buFont typeface="+mj-lt"/>
              <a:buAutoNum type="arabicPeriod"/>
            </a:pPr>
            <a:r>
              <a:rPr lang="ru-RU" sz="1800" dirty="0" smtClean="0">
                <a:solidFill>
                  <a:schemeClr val="tx2"/>
                </a:solidFill>
                <a:latin typeface="Arial" pitchFamily="34" charset="0"/>
                <a:cs typeface="Arial" pitchFamily="34" charset="0"/>
              </a:rPr>
              <a:t>Гаврилова, А. И. И.И. Мечников: лауреат Нобелевской премии / А. И. Гаврилова // Моя профессиональная карьера. – 2020. – Т. 1, № 10. – С. 62-66</a:t>
            </a:r>
            <a:r>
              <a:rPr lang="ru-RU" sz="1800" dirty="0" smtClean="0">
                <a:solidFill>
                  <a:schemeClr val="tx2"/>
                </a:solidFill>
                <a:latin typeface="Arial" pitchFamily="34" charset="0"/>
                <a:cs typeface="Arial" pitchFamily="34" charset="0"/>
              </a:rPr>
              <a:t>. – </a:t>
            </a:r>
            <a:r>
              <a:rPr lang="en-US" sz="1800" dirty="0" smtClean="0">
                <a:solidFill>
                  <a:schemeClr val="tx2"/>
                </a:solidFill>
                <a:latin typeface="Arial" pitchFamily="34" charset="0"/>
                <a:cs typeface="Arial" pitchFamily="34" charset="0"/>
              </a:rPr>
              <a:t>URL</a:t>
            </a:r>
            <a:r>
              <a:rPr lang="ru-RU" sz="1800" dirty="0" smtClean="0">
                <a:solidFill>
                  <a:schemeClr val="tx2"/>
                </a:solidFill>
                <a:latin typeface="Arial" pitchFamily="34" charset="0"/>
                <a:cs typeface="Arial" pitchFamily="34" charset="0"/>
              </a:rPr>
              <a:t>:</a:t>
            </a:r>
            <a:r>
              <a:rPr lang="en-US" sz="1800" dirty="0" smtClean="0">
                <a:solidFill>
                  <a:schemeClr val="tx2"/>
                </a:solidFill>
                <a:latin typeface="Arial" pitchFamily="34" charset="0"/>
                <a:cs typeface="Arial" pitchFamily="34" charset="0"/>
              </a:rPr>
              <a:t> </a:t>
            </a:r>
            <a:r>
              <a:rPr lang="en-US" sz="1800" dirty="0" smtClean="0">
                <a:solidFill>
                  <a:schemeClr val="tx2"/>
                </a:solidFill>
                <a:latin typeface="Arial" pitchFamily="34" charset="0"/>
                <a:cs typeface="Arial" pitchFamily="34" charset="0"/>
                <a:hlinkClick r:id="rId3"/>
              </a:rPr>
              <a:t>https://</a:t>
            </a:r>
            <a:r>
              <a:rPr lang="en-US" sz="1800" dirty="0" smtClean="0">
                <a:solidFill>
                  <a:schemeClr val="tx2"/>
                </a:solidFill>
                <a:latin typeface="Arial" pitchFamily="34" charset="0"/>
                <a:cs typeface="Arial" pitchFamily="34" charset="0"/>
                <a:hlinkClick r:id="rId3"/>
              </a:rPr>
              <a:t>www.elibrary.ru/item.asp?id=42618027</a:t>
            </a:r>
            <a:r>
              <a:rPr lang="ru-RU" sz="1800" dirty="0" smtClean="0">
                <a:solidFill>
                  <a:schemeClr val="tx2"/>
                </a:solidFill>
                <a:latin typeface="Arial" pitchFamily="34" charset="0"/>
                <a:cs typeface="Arial" pitchFamily="34" charset="0"/>
              </a:rPr>
              <a:t> (дата </a:t>
            </a:r>
            <a:r>
              <a:rPr lang="ru-RU" sz="1800" dirty="0" smtClean="0">
                <a:solidFill>
                  <a:schemeClr val="tx2"/>
                </a:solidFill>
                <a:latin typeface="Arial" pitchFamily="34" charset="0"/>
                <a:cs typeface="Arial" pitchFamily="34" charset="0"/>
              </a:rPr>
              <a:t>обращения</a:t>
            </a:r>
            <a:r>
              <a:rPr lang="ru-RU" sz="1800" smtClean="0">
                <a:solidFill>
                  <a:schemeClr val="tx2"/>
                </a:solidFill>
                <a:latin typeface="Arial" pitchFamily="34" charset="0"/>
                <a:cs typeface="Arial" pitchFamily="34" charset="0"/>
              </a:rPr>
              <a:t>: </a:t>
            </a:r>
            <a:r>
              <a:rPr lang="ru-RU" sz="1800" smtClean="0">
                <a:solidFill>
                  <a:schemeClr val="tx2"/>
                </a:solidFill>
                <a:latin typeface="Arial" pitchFamily="34" charset="0"/>
                <a:cs typeface="Arial" pitchFamily="34" charset="0"/>
              </a:rPr>
              <a:t>03.06.2025</a:t>
            </a:r>
            <a:r>
              <a:rPr lang="ru-RU" sz="1800" dirty="0" smtClean="0">
                <a:solidFill>
                  <a:schemeClr val="tx2"/>
                </a:solidFill>
                <a:latin typeface="Arial" pitchFamily="34" charset="0"/>
                <a:cs typeface="Arial" pitchFamily="34" charset="0"/>
              </a:rPr>
              <a:t>)</a:t>
            </a:r>
            <a:endParaRPr lang="ru-RU" sz="1800" dirty="0" smtClean="0">
              <a:solidFill>
                <a:schemeClr val="tx2"/>
              </a:solidFill>
              <a:latin typeface="Arial" pitchFamily="34" charset="0"/>
              <a:cs typeface="Arial" pitchFamily="34" charset="0"/>
            </a:endParaRPr>
          </a:p>
          <a:p>
            <a:pPr marL="342900" indent="-342900">
              <a:buClrTx/>
              <a:buFont typeface="+mj-lt"/>
              <a:buAutoNum type="arabicPeriod"/>
            </a:pPr>
            <a:r>
              <a:rPr lang="ru-RU" sz="1800" dirty="0" smtClean="0">
                <a:solidFill>
                  <a:schemeClr val="tx2"/>
                </a:solidFill>
                <a:latin typeface="Arial" pitchFamily="34" charset="0"/>
                <a:cs typeface="Arial" pitchFamily="34" charset="0"/>
              </a:rPr>
              <a:t>Василенко, О. О. Илья Ильич Мечников: от "господина ртути" до Нобелевского лауреата / О. О. Василенко // Век информации (сетевое издание). – 2022. – Т. 6, № 4(21). – С. 1-9</a:t>
            </a:r>
            <a:r>
              <a:rPr lang="ru-RU" sz="1800" dirty="0" smtClean="0">
                <a:solidFill>
                  <a:schemeClr val="tx2"/>
                </a:solidFill>
                <a:latin typeface="Arial" pitchFamily="34" charset="0"/>
                <a:cs typeface="Arial" pitchFamily="34" charset="0"/>
              </a:rPr>
              <a:t>.</a:t>
            </a:r>
            <a:r>
              <a:rPr lang="en-US" sz="1800" dirty="0" smtClean="0">
                <a:solidFill>
                  <a:schemeClr val="tx2"/>
                </a:solidFill>
                <a:latin typeface="Arial" pitchFamily="34" charset="0"/>
                <a:cs typeface="Arial" pitchFamily="34" charset="0"/>
              </a:rPr>
              <a:t> </a:t>
            </a:r>
            <a:r>
              <a:rPr lang="ru-RU" sz="1800" dirty="0" smtClean="0">
                <a:solidFill>
                  <a:schemeClr val="tx2"/>
                </a:solidFill>
                <a:latin typeface="Arial" pitchFamily="34" charset="0"/>
                <a:cs typeface="Arial" pitchFamily="34" charset="0"/>
              </a:rPr>
              <a:t>– </a:t>
            </a:r>
            <a:r>
              <a:rPr lang="en-US" sz="1800" dirty="0" smtClean="0">
                <a:solidFill>
                  <a:schemeClr val="tx2"/>
                </a:solidFill>
                <a:latin typeface="Arial" pitchFamily="34" charset="0"/>
                <a:cs typeface="Arial" pitchFamily="34" charset="0"/>
              </a:rPr>
              <a:t>URL</a:t>
            </a:r>
            <a:r>
              <a:rPr lang="ru-RU" sz="1800" dirty="0" smtClean="0">
                <a:solidFill>
                  <a:schemeClr val="tx2"/>
                </a:solidFill>
                <a:latin typeface="Arial" pitchFamily="34" charset="0"/>
                <a:cs typeface="Arial" pitchFamily="34" charset="0"/>
              </a:rPr>
              <a:t>: </a:t>
            </a:r>
            <a:r>
              <a:rPr lang="en-US" sz="1800" dirty="0" smtClean="0">
                <a:solidFill>
                  <a:schemeClr val="tx2"/>
                </a:solidFill>
                <a:latin typeface="Arial" pitchFamily="34" charset="0"/>
                <a:cs typeface="Arial" pitchFamily="34" charset="0"/>
                <a:hlinkClick r:id="rId4"/>
              </a:rPr>
              <a:t>https</a:t>
            </a:r>
            <a:r>
              <a:rPr lang="en-US" sz="1800" dirty="0" smtClean="0">
                <a:solidFill>
                  <a:schemeClr val="tx2"/>
                </a:solidFill>
                <a:latin typeface="Arial" pitchFamily="34" charset="0"/>
                <a:cs typeface="Arial" pitchFamily="34" charset="0"/>
                <a:hlinkClick r:id="rId4"/>
              </a:rPr>
              <a:t>://</a:t>
            </a:r>
            <a:r>
              <a:rPr lang="en-US" sz="1800" dirty="0" smtClean="0">
                <a:solidFill>
                  <a:schemeClr val="tx2"/>
                </a:solidFill>
                <a:latin typeface="Arial" pitchFamily="34" charset="0"/>
                <a:cs typeface="Arial" pitchFamily="34" charset="0"/>
                <a:hlinkClick r:id="rId4"/>
              </a:rPr>
              <a:t>www.elibrary.ru/item.asp?id=50234182</a:t>
            </a:r>
            <a:r>
              <a:rPr lang="ru-RU" sz="1800" dirty="0" smtClean="0">
                <a:solidFill>
                  <a:schemeClr val="tx2"/>
                </a:solidFill>
                <a:latin typeface="Arial" pitchFamily="34" charset="0"/>
                <a:cs typeface="Arial" pitchFamily="34" charset="0"/>
              </a:rPr>
              <a:t>  (</a:t>
            </a:r>
            <a:r>
              <a:rPr lang="ru-RU" sz="1800" dirty="0" smtClean="0">
                <a:solidFill>
                  <a:schemeClr val="tx2"/>
                </a:solidFill>
                <a:latin typeface="Arial" pitchFamily="34" charset="0"/>
                <a:cs typeface="Arial" pitchFamily="34" charset="0"/>
              </a:rPr>
              <a:t>дата обращения: </a:t>
            </a:r>
            <a:r>
              <a:rPr lang="ru-RU" sz="1800" dirty="0" smtClean="0">
                <a:solidFill>
                  <a:schemeClr val="tx2"/>
                </a:solidFill>
                <a:latin typeface="Arial" pitchFamily="34" charset="0"/>
                <a:cs typeface="Arial" pitchFamily="34" charset="0"/>
              </a:rPr>
              <a:t>04.06.2025</a:t>
            </a:r>
            <a:r>
              <a:rPr lang="ru-RU" sz="1800" dirty="0" smtClean="0">
                <a:solidFill>
                  <a:schemeClr val="tx2"/>
                </a:solidFill>
                <a:latin typeface="Arial" pitchFamily="34" charset="0"/>
                <a:cs typeface="Arial" pitchFamily="34" charset="0"/>
              </a:rPr>
              <a:t>)</a:t>
            </a:r>
            <a:endParaRPr lang="ru-RU" sz="1800" dirty="0" smtClean="0">
              <a:solidFill>
                <a:schemeClr val="tx2"/>
              </a:solidFill>
              <a:latin typeface="Arial" pitchFamily="34" charset="0"/>
              <a:cs typeface="Arial" pitchFamily="34" charset="0"/>
            </a:endParaRPr>
          </a:p>
          <a:p>
            <a:pPr marL="342900" indent="-342900">
              <a:buClrTx/>
              <a:buFont typeface="+mj-lt"/>
              <a:buAutoNum type="arabicPeriod"/>
            </a:pPr>
            <a:r>
              <a:rPr lang="ru-RU" sz="1800" dirty="0" smtClean="0">
                <a:latin typeface="Arial"/>
              </a:rPr>
              <a:t>Шабров</a:t>
            </a:r>
            <a:r>
              <a:rPr lang="ru-RU" sz="1800" dirty="0" smtClean="0">
                <a:latin typeface="Arial"/>
              </a:rPr>
              <a:t>, А. В. Илья Ильич Мечников: энциклопедия жизни и творчества / А. В. Шабров, И. В. </a:t>
            </a:r>
            <a:r>
              <a:rPr lang="ru-RU" sz="1800" dirty="0" err="1" smtClean="0">
                <a:latin typeface="Arial"/>
              </a:rPr>
              <a:t>Князькин</a:t>
            </a:r>
            <a:r>
              <a:rPr lang="ru-RU" sz="1800" dirty="0" smtClean="0">
                <a:latin typeface="Arial"/>
              </a:rPr>
              <a:t>, А. Т. </a:t>
            </a:r>
            <a:r>
              <a:rPr lang="ru-RU" sz="1800" dirty="0" err="1" smtClean="0">
                <a:latin typeface="Arial"/>
              </a:rPr>
              <a:t>Марьянович</a:t>
            </a:r>
            <a:r>
              <a:rPr lang="ru-RU" sz="1800" dirty="0" smtClean="0">
                <a:latin typeface="Arial"/>
              </a:rPr>
              <a:t>. - СПб. : ДЕАН, 2008. - 1264 с.</a:t>
            </a:r>
            <a:endParaRPr lang="ru-RU" sz="1800" dirty="0" smtClean="0">
              <a:solidFill>
                <a:schemeClr val="tx2"/>
              </a:solidFill>
              <a:latin typeface="Arial" pitchFamily="34" charset="0"/>
              <a:cs typeface="Arial" pitchFamily="34" charset="0"/>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1331640" y="1628800"/>
            <a:ext cx="6696744" cy="3785652"/>
          </a:xfrm>
          <a:prstGeom prst="rect">
            <a:avLst/>
          </a:prstGeom>
          <a:noFill/>
          <a:scene3d>
            <a:camera prst="isometricOffAxis2Left"/>
            <a:lightRig rig="threePt" dir="t"/>
          </a:scene3d>
          <a:sp3d>
            <a:bevelT prst="relaxedInset"/>
          </a:sp3d>
        </p:spPr>
        <p:txBody>
          <a:bodyPr wrap="square" lIns="91440" tIns="45720" rIns="91440" bIns="45720">
            <a:spAutoFit/>
          </a:bodyPr>
          <a:lstStyle/>
          <a:p>
            <a:pPr algn="ctr"/>
            <a:r>
              <a:rPr lang="ru-RU" sz="8000" b="1" cap="none" spc="0" dirty="0" smtClean="0">
                <a:ln w="10541" cmpd="sng">
                  <a:solidFill>
                    <a:schemeClr val="accent1">
                      <a:shade val="88000"/>
                      <a:satMod val="110000"/>
                    </a:schemeClr>
                  </a:solidFill>
                  <a:prstDash val="solid"/>
                </a:ln>
                <a:solidFill>
                  <a:schemeClr val="tx2"/>
                </a:solidFill>
                <a:effectLst/>
              </a:rPr>
              <a:t>Спасибо</a:t>
            </a:r>
          </a:p>
          <a:p>
            <a:pPr algn="ctr"/>
            <a:r>
              <a:rPr lang="ru-RU" sz="8000" b="1" dirty="0" smtClean="0">
                <a:ln w="10541" cmpd="sng">
                  <a:solidFill>
                    <a:schemeClr val="accent1">
                      <a:shade val="88000"/>
                      <a:satMod val="110000"/>
                    </a:schemeClr>
                  </a:solidFill>
                  <a:prstDash val="solid"/>
                </a:ln>
                <a:solidFill>
                  <a:schemeClr val="tx2"/>
                </a:solidFill>
              </a:rPr>
              <a:t>за</a:t>
            </a:r>
          </a:p>
          <a:p>
            <a:pPr algn="ctr"/>
            <a:r>
              <a:rPr lang="ru-RU" sz="8000" b="1" dirty="0" smtClean="0">
                <a:ln w="10541" cmpd="sng">
                  <a:solidFill>
                    <a:schemeClr val="accent1">
                      <a:shade val="88000"/>
                      <a:satMod val="110000"/>
                    </a:schemeClr>
                  </a:solidFill>
                  <a:prstDash val="solid"/>
                </a:ln>
                <a:solidFill>
                  <a:schemeClr val="tx2"/>
                </a:solidFill>
              </a:rPr>
              <a:t>в</a:t>
            </a:r>
            <a:r>
              <a:rPr lang="ru-RU" sz="8000" b="1" cap="none" spc="0" dirty="0" smtClean="0">
                <a:ln w="10541" cmpd="sng">
                  <a:solidFill>
                    <a:schemeClr val="accent1">
                      <a:shade val="88000"/>
                      <a:satMod val="110000"/>
                    </a:schemeClr>
                  </a:solidFill>
                  <a:prstDash val="solid"/>
                </a:ln>
                <a:solidFill>
                  <a:schemeClr val="tx2"/>
                </a:solidFill>
                <a:effectLst/>
              </a:rPr>
              <a:t>нимание!</a:t>
            </a:r>
            <a:endParaRPr lang="ru-RU" sz="8000" b="1" cap="none" spc="0" dirty="0">
              <a:ln w="10541" cmpd="sng">
                <a:solidFill>
                  <a:schemeClr val="accent1">
                    <a:shade val="88000"/>
                    <a:satMod val="110000"/>
                  </a:schemeClr>
                </a:solidFill>
                <a:prstDash val="solid"/>
              </a:ln>
              <a:solidFill>
                <a:schemeClr val="tx2"/>
              </a:solidFill>
              <a:effectLst/>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Поток">
  <a:themeElements>
    <a:clrScheme name="Другая 19">
      <a:dk1>
        <a:sysClr val="windowText" lastClr="000000"/>
      </a:dk1>
      <a:lt1>
        <a:sysClr val="window" lastClr="FFFFFF"/>
      </a:lt1>
      <a:dk2>
        <a:srgbClr val="000000"/>
      </a:dk2>
      <a:lt2>
        <a:srgbClr val="FFF39D"/>
      </a:lt2>
      <a:accent1>
        <a:srgbClr val="0070C0"/>
      </a:accent1>
      <a:accent2>
        <a:srgbClr val="00B050"/>
      </a:accent2>
      <a:accent3>
        <a:srgbClr val="B32C16"/>
      </a:accent3>
      <a:accent4>
        <a:srgbClr val="F5CD2D"/>
      </a:accent4>
      <a:accent5>
        <a:srgbClr val="AEBAD5"/>
      </a:accent5>
      <a:accent6>
        <a:srgbClr val="777C84"/>
      </a:accent6>
      <a:hlink>
        <a:srgbClr val="D2611C"/>
      </a:hlink>
      <a:folHlink>
        <a:srgbClr val="3B435B"/>
      </a:folHlink>
    </a:clrScheme>
    <a:fontScheme name="Поток">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Яркая">
      <a:fillStyleLst>
        <a:solidFill>
          <a:schemeClr val="phClr"/>
        </a:solidFill>
        <a:gradFill rotWithShape="1">
          <a:gsLst>
            <a:gs pos="0">
              <a:schemeClr val="phClr">
                <a:tint val="10000"/>
                <a:satMod val="300000"/>
              </a:schemeClr>
            </a:gs>
            <a:gs pos="34000">
              <a:schemeClr val="phClr">
                <a:tint val="13500"/>
                <a:satMod val="250000"/>
              </a:schemeClr>
            </a:gs>
            <a:gs pos="100000">
              <a:schemeClr val="phClr">
                <a:tint val="60000"/>
                <a:satMod val="200000"/>
              </a:schemeClr>
            </a:gs>
          </a:gsLst>
          <a:path path="circle">
            <a:fillToRect l="50000" t="155000" r="50000" b="-55000"/>
          </a:path>
        </a:gradFill>
        <a:gradFill rotWithShape="1">
          <a:gsLst>
            <a:gs pos="0">
              <a:schemeClr val="phClr">
                <a:tint val="60000"/>
                <a:satMod val="160000"/>
              </a:schemeClr>
            </a:gs>
            <a:gs pos="46000">
              <a:schemeClr val="phClr">
                <a:tint val="86000"/>
                <a:satMod val="160000"/>
              </a:schemeClr>
            </a:gs>
            <a:gs pos="100000">
              <a:schemeClr val="phClr">
                <a:shade val="40000"/>
                <a:satMod val="160000"/>
              </a:schemeClr>
            </a:gs>
          </a:gsLst>
          <a:path path="circle">
            <a:fillToRect l="50000" t="155000" r="50000" b="-55000"/>
          </a:path>
        </a:gradFill>
      </a:fillStyleLst>
      <a:lnStyleLst>
        <a:ln w="9525" cap="flat" cmpd="sng" algn="ctr">
          <a:solidFill>
            <a:schemeClr val="phClr">
              <a:satMod val="120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63500" dist="25400" dir="14700000" algn="t" rotWithShape="0">
              <a:srgbClr val="000000">
                <a:alpha val="50000"/>
              </a:srgbClr>
            </a:outerShdw>
          </a:effectLst>
        </a:effectStyle>
        <a:effectStyle>
          <a:effectLst>
            <a:outerShdw blurRad="50800" dist="38100" dir="14700000" algn="t" rotWithShape="0">
              <a:srgbClr val="000000">
                <a:alpha val="60000"/>
              </a:srgbClr>
            </a:outerShdw>
          </a:effectLst>
        </a:effectStyle>
        <a:effectStyle>
          <a:effectLst>
            <a:outerShdw blurRad="50800" dist="38100" dir="14700000" algn="t" rotWithShape="0">
              <a:srgbClr val="000000">
                <a:alpha val="60000"/>
              </a:srgbClr>
            </a:outerShdw>
          </a:effectLst>
          <a:scene3d>
            <a:camera prst="orthographicFront" fov="0">
              <a:rot lat="0" lon="0" rev="0"/>
            </a:camera>
            <a:lightRig rig="contrasting" dir="t">
              <a:rot lat="0" lon="0" rev="3600000"/>
            </a:lightRig>
          </a:scene3d>
          <a:sp3d prstMaterial="plastic">
            <a:bevelT w="127000" h="38200" prst="relaxedInset"/>
            <a:contourClr>
              <a:schemeClr val="phClr"/>
            </a:contourClr>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2434</TotalTime>
  <Words>712</Words>
  <Application>Microsoft Office PowerPoint</Application>
  <PresentationFormat>Экран (4:3)</PresentationFormat>
  <Paragraphs>79</Paragraphs>
  <Slides>19</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19</vt:i4>
      </vt:variant>
    </vt:vector>
  </HeadingPairs>
  <TitlesOfParts>
    <vt:vector size="20" baseType="lpstr">
      <vt:lpstr>Поток</vt:lpstr>
      <vt:lpstr>Мечников И. И. – лауреат Нобелевской премии</vt:lpstr>
      <vt:lpstr>Слайд 2</vt:lpstr>
      <vt:lpstr>Слайд 3</vt:lpstr>
      <vt:lpstr>Детство и юность</vt:lpstr>
      <vt:lpstr>Детство и юность</vt:lpstr>
      <vt:lpstr>Начало пути в науку</vt:lpstr>
      <vt:lpstr>От доцента до профессора</vt:lpstr>
      <vt:lpstr>От доцента до профессора</vt:lpstr>
      <vt:lpstr>В поисках лучшего места для занятий наукой</vt:lpstr>
      <vt:lpstr>Тернистый путь фагоцитарной теории </vt:lpstr>
      <vt:lpstr>Тернистый путь фагоцитарной теории </vt:lpstr>
      <vt:lpstr>Тернистый путь фагоцитарной теории </vt:lpstr>
      <vt:lpstr>Институт Пастера</vt:lpstr>
      <vt:lpstr>Нобелевская премия</vt:lpstr>
      <vt:lpstr>Наследие Мечникова И. И.</vt:lpstr>
      <vt:lpstr>Последнее желание</vt:lpstr>
      <vt:lpstr>Заключение</vt:lpstr>
      <vt:lpstr>Список источников</vt:lpstr>
      <vt:lpstr>Слайд 19</vt:lpstr>
    </vt:vector>
  </TitlesOfParts>
  <Company>ГОУ ВПО НГМУ Росздрава</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Мечников И. И. – лауреат Нобелевской премии</dc:title>
  <dc:creator>user</dc:creator>
  <cp:lastModifiedBy>user</cp:lastModifiedBy>
  <cp:revision>224</cp:revision>
  <dcterms:created xsi:type="dcterms:W3CDTF">2025-05-23T05:07:03Z</dcterms:created>
  <dcterms:modified xsi:type="dcterms:W3CDTF">2025-06-11T06:18:42Z</dcterms:modified>
</cp:coreProperties>
</file>