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4" r:id="rId2"/>
    <p:sldId id="257" r:id="rId3"/>
    <p:sldId id="259" r:id="rId4"/>
    <p:sldId id="297" r:id="rId5"/>
    <p:sldId id="261" r:id="rId6"/>
    <p:sldId id="264" r:id="rId7"/>
    <p:sldId id="303" r:id="rId8"/>
    <p:sldId id="265" r:id="rId9"/>
    <p:sldId id="266" r:id="rId10"/>
    <p:sldId id="306" r:id="rId11"/>
    <p:sldId id="309" r:id="rId12"/>
    <p:sldId id="299" r:id="rId13"/>
    <p:sldId id="277" r:id="rId14"/>
    <p:sldId id="298" r:id="rId15"/>
    <p:sldId id="279" r:id="rId16"/>
    <p:sldId id="290" r:id="rId17"/>
    <p:sldId id="302" r:id="rId18"/>
    <p:sldId id="296" r:id="rId19"/>
    <p:sldId id="294" r:id="rId20"/>
    <p:sldId id="292" r:id="rId21"/>
    <p:sldId id="311" r:id="rId22"/>
    <p:sldId id="291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3" d="100"/>
          <a:sy n="63" d="100"/>
        </p:scale>
        <p:origin x="-135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11.06.2026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11.06.2026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11.06.2026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9772" y="3199183"/>
            <a:ext cx="5184576" cy="25557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/>
          <p:cNvPicPr>
            <a:picLocks noChangeArrowheads="1"/>
          </p:cNvPicPr>
          <p:nvPr/>
        </p:nvPicPr>
        <p:blipFill>
          <a:blip r:embed="rId3" cstate="print"/>
          <a:srcRect t="-941" r="-259" b="-1241"/>
          <a:stretch>
            <a:fillRect/>
          </a:stretch>
        </p:blipFill>
        <p:spPr bwMode="auto">
          <a:xfrm>
            <a:off x="208896" y="550713"/>
            <a:ext cx="158417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763688" y="1158135"/>
            <a:ext cx="6768752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ФГБОУ ВО НГМУ Минздрава России. Библиотека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59832" y="6165304"/>
            <a:ext cx="28803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Новосибирск, 2026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67744" y="2636912"/>
            <a:ext cx="56886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Интеллектуальная игра викторина 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260648"/>
            <a:ext cx="806489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Безграничные просторы, многовековая история  – все это наша Россия!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 есть в истории нашей страны памятная дата -12 июня. В этот день отмечается праздник страны - День России. А откуда он взялся? Почему именно в июне?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Это отличный повод не только вспомнить об истории и величии нашей Родины, но и проверить свои знания в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игровой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форме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Приглашаем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вас на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интеллектуальную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битву — викторину «Россия — Родина моя»! Отвечайте на каверзные вопросы, соревнуйтесь с друзьями и, возможно, откройте для себя что-то новое. Давайте вместе докажем, что нет ничего интереснее, чем история своей страны!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3279" t="2322"/>
          <a:stretch>
            <a:fillRect/>
          </a:stretch>
        </p:blipFill>
        <p:spPr bwMode="auto">
          <a:xfrm>
            <a:off x="2411760" y="3122970"/>
            <a:ext cx="5241253" cy="32583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87624" y="404664"/>
            <a:ext cx="76328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 1. День России отмечается 12 июня. Какое его первоначальное название?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 l="4337" b="11956"/>
          <a:stretch>
            <a:fillRect/>
          </a:stretch>
        </p:blipFill>
        <p:spPr bwMode="auto">
          <a:xfrm>
            <a:off x="611560" y="1484784"/>
            <a:ext cx="1588312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251521" y="4293096"/>
            <a:ext cx="18722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б) День Конституции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1772816"/>
            <a:ext cx="2435763" cy="18268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Прямоугольник 10"/>
          <p:cNvSpPr/>
          <p:nvPr/>
        </p:nvSpPr>
        <p:spPr>
          <a:xfrm flipH="1">
            <a:off x="5724128" y="3717032"/>
            <a:ext cx="30243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в)День принятия декларации о государственном суверенитете России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419872" y="1916832"/>
            <a:ext cx="19577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а) День страны</a:t>
            </a: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2420888"/>
            <a:ext cx="2552391" cy="1701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332657"/>
            <a:ext cx="5904656" cy="8309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2.Кто предложил переименовать этот праздник в «День России»?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 flipH="1">
            <a:off x="3419872" y="3068960"/>
            <a:ext cx="23762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в) Б.Н.Ельцин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588224" y="1268760"/>
            <a:ext cx="19442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б) В.В.Путин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1628800"/>
            <a:ext cx="18722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а) Д.А.Медведев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060848"/>
            <a:ext cx="1944216" cy="25972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1988840"/>
            <a:ext cx="2016224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94437" y="3789040"/>
            <a:ext cx="1985675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331640" y="476672"/>
            <a:ext cx="6624736" cy="8309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3.Какой государственный символ России появился раньше остальных?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47864" y="3068960"/>
            <a:ext cx="10801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а) Гимн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148064" y="1700808"/>
            <a:ext cx="13681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б) Флаг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4882854" y="3933056"/>
            <a:ext cx="9132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в) Герб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l="7905" t="62649" r="68107" b="16526"/>
          <a:stretch>
            <a:fillRect/>
          </a:stretch>
        </p:blipFill>
        <p:spPr bwMode="auto">
          <a:xfrm>
            <a:off x="6732240" y="1484784"/>
            <a:ext cx="1728192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3598502"/>
            <a:ext cx="1800200" cy="23437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6006" y="1628801"/>
            <a:ext cx="2463826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7704" y="245840"/>
            <a:ext cx="5904656" cy="8309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4.Сколько  корон на гербе современной России?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3648" y="2996952"/>
            <a:ext cx="1296144" cy="3693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/>
              <a:t>в) Одна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932040" y="4149080"/>
            <a:ext cx="1296144" cy="3693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 ) Две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 flipH="1">
            <a:off x="5076056" y="2132856"/>
            <a:ext cx="1008112" cy="3693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а) Три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116632"/>
            <a:ext cx="74168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5.Что изображено на гербе России?</a:t>
            </a:r>
          </a:p>
        </p:txBody>
      </p:sp>
      <p:sp>
        <p:nvSpPr>
          <p:cNvPr id="3" name="Прямоугольник 2"/>
          <p:cNvSpPr/>
          <p:nvPr/>
        </p:nvSpPr>
        <p:spPr>
          <a:xfrm flipH="1">
            <a:off x="4860032" y="1052736"/>
            <a:ext cx="15841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а) Медведь</a:t>
            </a:r>
          </a:p>
        </p:txBody>
      </p:sp>
      <p:sp>
        <p:nvSpPr>
          <p:cNvPr id="4" name="Прямоугольник 3"/>
          <p:cNvSpPr/>
          <p:nvPr/>
        </p:nvSpPr>
        <p:spPr>
          <a:xfrm flipH="1">
            <a:off x="1043608" y="1412776"/>
            <a:ext cx="22322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б) Двуглавый орёл</a:t>
            </a:r>
          </a:p>
        </p:txBody>
      </p:sp>
      <p:sp>
        <p:nvSpPr>
          <p:cNvPr id="5" name="Прямоугольник 4"/>
          <p:cNvSpPr/>
          <p:nvPr/>
        </p:nvSpPr>
        <p:spPr>
          <a:xfrm flipH="1">
            <a:off x="6156173" y="3068960"/>
            <a:ext cx="11521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в) Лев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95596" y="1052736"/>
            <a:ext cx="1658361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988840"/>
            <a:ext cx="2184243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732240" y="3717032"/>
            <a:ext cx="1622968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196752"/>
            <a:ext cx="3240360" cy="3960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331640" y="471156"/>
            <a:ext cx="7128792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6.Кто участвовал в создании славянской азбуки?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1484784"/>
            <a:ext cx="27363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а) Кирилл и Наум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2315250"/>
            <a:ext cx="29523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б) Кирилл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Мефодий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051720" y="3267534"/>
            <a:ext cx="30243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в) Константин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Мефодий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332656"/>
            <a:ext cx="712879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7. Благодаря какой профессии на Руси появилось устойчивое выражение «Большая шишка»?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2132856"/>
            <a:ext cx="15121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а) Бурлак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220072" y="1484784"/>
            <a:ext cx="13681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б) Кузнец</a:t>
            </a:r>
          </a:p>
        </p:txBody>
      </p:sp>
      <p:sp>
        <p:nvSpPr>
          <p:cNvPr id="5" name="Прямоугольник 4"/>
          <p:cNvSpPr/>
          <p:nvPr/>
        </p:nvSpPr>
        <p:spPr>
          <a:xfrm flipH="1">
            <a:off x="4788024" y="3861048"/>
            <a:ext cx="19442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) Лесоруб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4221088"/>
            <a:ext cx="3212518" cy="20608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1268761"/>
            <a:ext cx="2016224" cy="23669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2636912"/>
            <a:ext cx="2808312" cy="17815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71600" y="188640"/>
            <a:ext cx="75608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8.Какой русский художник воплощал в своём творчестве былинные и сказочные образы, став основоположником особого «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неорусского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стиля»?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0534" y="1693050"/>
            <a:ext cx="2135010" cy="3026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23529" y="4725144"/>
            <a:ext cx="2088232" cy="365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а) Михаил Врубель</a:t>
            </a: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1628800"/>
            <a:ext cx="2316730" cy="29329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 flipH="1">
            <a:off x="6588224" y="4653136"/>
            <a:ext cx="22322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б) Виктор Васнецов</a:t>
            </a: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1484784"/>
            <a:ext cx="2302217" cy="31979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3563888" y="4653136"/>
            <a:ext cx="24482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в) Николай Рерих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83164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9. За что в 1820 году И.А. Крылов получил орден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св. Владимира 4-й степени ?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47664" y="1484784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а) За издание 6 томов басен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03648" y="2780928"/>
            <a:ext cx="46805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б) За составление каталога русских книг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547664" y="3852922"/>
            <a:ext cx="4392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в) За написание оперы «Илья-Богатырь»</a:t>
            </a:r>
            <a:endParaRPr lang="ru-RU" dirty="0"/>
          </a:p>
        </p:txBody>
      </p:sp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83756" y="3159294"/>
            <a:ext cx="2088232" cy="28802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87656" y="1040367"/>
            <a:ext cx="936104" cy="12105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/>
          <a:srcRect l="-978" b="20130"/>
          <a:stretch>
            <a:fillRect/>
          </a:stretch>
        </p:blipFill>
        <p:spPr bwMode="auto">
          <a:xfrm>
            <a:off x="1115616" y="1700808"/>
            <a:ext cx="6813807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1835696" y="733201"/>
            <a:ext cx="5760640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Проверим ответы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96752"/>
            <a:ext cx="820891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Ответ: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в)День принятия декларации о государственном суверенитете России</a:t>
            </a:r>
          </a:p>
          <a:p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12 июня наша страна отмечает государственный праздник – день России. Второе его название - День принятия декларации о государственном суверенитете России. 12 июня 1990 года, когда на съезде народных депутатов РСФСР была утверждена Декларация «О государственном суверенитете».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Так праздник назывался до 2002 года.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368661"/>
            <a:ext cx="6552728" cy="8309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День России отмечается 12 июня. Какое его первоначальное название?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3284984"/>
            <a:ext cx="5086484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3995936" y="6309320"/>
            <a:ext cx="44644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Съезд народных депутатов РСФСР 12 июня 1990 г.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3140968"/>
            <a:ext cx="73448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Праздник в 1994 году учредил первый президент России Борис </a:t>
            </a:r>
            <a:r>
              <a:rPr lang="vi-VN" dirty="0" smtClean="0">
                <a:latin typeface="+mj-lt"/>
              </a:rPr>
              <a:t>Никол</a:t>
            </a:r>
            <a:r>
              <a:rPr lang="ru-RU" dirty="0" smtClean="0">
                <a:latin typeface="+mj-lt"/>
              </a:rPr>
              <a:t>а</a:t>
            </a:r>
            <a:r>
              <a:rPr lang="vi-VN" dirty="0" smtClean="0">
                <a:latin typeface="+mj-lt"/>
              </a:rPr>
              <a:t>евич</a:t>
            </a:r>
            <a:r>
              <a:rPr lang="ru-RU" dirty="0" smtClean="0">
                <a:latin typeface="+mj-lt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Ельцин спустя три года после избрания на эту должность. До 2002 года он назывался Днем принятия декларации о государственном суверенитете России, которую 12 июня 1990 года одобрили на первом Съезде народных депутатов РСФСР. Она провозглашала главенство Конституции России и ее законов, равные права для всех граждан, политических партий и общественных организаций, принцип разделения законодательной, исполнительной и судебной властей. Однако суть «Дня независимости», как его именовали в народе, мало кто понимал. В 1998 году Ельцин предложил переименовать его в День России. Официально новое название праздник получил 1 февраля 2002 года с принятием нового Трудового кодекса.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91680" y="332657"/>
            <a:ext cx="64807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2.Кто предложил переименовать этот праздник в «День России»?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1196752"/>
            <a:ext cx="24482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Ответ 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в) Б.Н.Ельцин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1340768"/>
            <a:ext cx="1224136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27584" y="719845"/>
            <a:ext cx="7848872" cy="221599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3. Какой государственный символ России появился раньше остальных?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Ответ: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в) Герб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Первым государственным символом России был герб. Появился он в конце XV в., первый флаг в XVIII в., а первый гимн – в XIX в.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2924944"/>
            <a:ext cx="2266568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611560" y="2852936"/>
            <a:ext cx="59766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Герб - это отличительный знак государства изображаемый на флагах и других официальных документах.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Герб России тоже имеет древнюю историю, ему более 500 лет.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332657"/>
            <a:ext cx="6984776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4. Сколько  корон на гербе современной России?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59632" y="836712"/>
            <a:ext cx="22322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Ответ :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а) Три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2636912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39552" y="1340768"/>
            <a:ext cx="4536504" cy="43913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Герб России - это один из официальных символов страны. Он был учрежден в нашей стране 30 ноября 1993 года.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Одними из элементов герба являются короны. Две короны находятся над головами орлов, а третья - посередине. 3 короны, которые находятся на гербе России символизируют то, что в нашей стране равносильны в одинаковой мере три ветви власти: судебная, законодательная, и также исполнительная. Есть также версия о том, что три короны символизируют три исторически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присоедененных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царства, такие как Астраханское, Сибирское и Казанское.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2052927"/>
            <a:ext cx="3562007" cy="2244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31640" y="549152"/>
            <a:ext cx="6480720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5.Что изображено на гербе России?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1556792"/>
            <a:ext cx="4536504" cy="49740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95536" y="1196752"/>
            <a:ext cx="40324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Ответ 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б) Двуглавый орёл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550567"/>
            <a:ext cx="7344816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6.Кто участвовал в создании славянской азбуки?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546040"/>
            <a:ext cx="4824536" cy="34163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Кирилл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Мефодий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славянские просветители, создатели славянской азбуки, проповедники христианства, первые переводчики богослужебных книг с греческого на славянский язык. Кирилл (до принятия монашества в 869 - Константин) ( 827 - 14.02.869 ) и его старший брат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Мефодий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( 815 - 06.04.885 ) родились в г.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Солуни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семье военачальника. Мать мальчиков была гречанкой, а отец - болгарином, поэтому с детства у них было два родных языка -греческий и славянский.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700808"/>
            <a:ext cx="3600400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23528" y="1052736"/>
            <a:ext cx="40324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Ответ 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б) Кирилл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Мефодий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116632"/>
            <a:ext cx="712879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7. Благодаря какой профессии на Руси появилось устойчивое выражение «Большая шишка»?</a:t>
            </a:r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а) Бурлак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196752"/>
            <a:ext cx="8568952" cy="4668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Популярное выражение «большая шишка» сегодня ассоциируется с важной, влиятельной персоной - человеком, обладающим высоким положением в обществе, в иерархии власти или в организации. Это устойчивое выражение прочно вошло в повседневную речь, и мало кто задумывается, откуда оно произошло. Однако его история уходит корнями в далекое прошлое, когда по русским рекам тянули барки и лодки с грузами.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старину по берегам Волги, Оки и других судоходных рек можно было наблюдать цепочки бурлаков -людей, впряженных в лямки, которые буквально тащили по воде тяжелые суда. Этот тяжелейший физический труд требовал слаженности, выносливости и безоговорочного подчинения главному в цепочке. Таким «главным» был человек, идущий впереди остальных. Его называли «большой шишкой». В этом контексте слово «шишка» не имело ничего общего с сосновыми плодами. Это был человек, на которого приходилась максимальная нагрузка. Он шел впереди, задавал темп и ритм движения всей артели. Бурлак на первом месте не только тянул тяжелую ношу, но и нес ответственность за общий успех. Именно от его силы, сноровки и опыта зависело, как будет двигаться весь караван. Неудивительно, что к такому человеку относились с уважением - он был настоящим лидером среди равных, и называли его не иначе как «большая шишка».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4941168"/>
            <a:ext cx="3312368" cy="1534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3635896" y="6525344"/>
            <a:ext cx="367240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i="1" dirty="0" smtClean="0">
                <a:latin typeface="Times New Roman" pitchFamily="18" charset="0"/>
                <a:cs typeface="Times New Roman" pitchFamily="18" charset="0"/>
              </a:rPr>
              <a:t>Картина Ильи Репина «Бурлаки на Волге» (1870-1873гг.) 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71600" y="188640"/>
            <a:ext cx="75608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8.Какой русский художник воплощал в своём творчестве былинные и сказочные образы, став основоположником особого «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неорусского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стиля»?</a:t>
            </a: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1340768"/>
            <a:ext cx="1816314" cy="22994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 flipH="1">
            <a:off x="467544" y="1484784"/>
            <a:ext cx="33123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б) Виктор Васнецов</a:t>
            </a: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1115616" y="4356285"/>
            <a:ext cx="7776864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«Я всегда только и жил Русью. Для меня все это - все искусство, и песни и былины и сказки и характер народный, это все, все вместе – душа народа о которой я рассказывал и которой жил всю свою жизнь.»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Виктор Васнецов.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132856"/>
            <a:ext cx="2987273" cy="19442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1412776"/>
            <a:ext cx="1913552" cy="2721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88640"/>
            <a:ext cx="77048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9.За что в 1820 году И.А. Крылов получил орден св. Владимира 4-й степени?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196752"/>
            <a:ext cx="8208912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Иван Андреевич Крылов работал в Императорской Публичной библиотеке с 1812 года сначала «библиотекарским помощником», а затем и библиотекарем а позже заведующим Русским отделением В этот период основной задачей библиотеки было создание фонда книг на русском языке, и Крылов активно занимался этой работой Вместе с В. С.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Сопиковым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 -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известным библиографом, издателем, составителем росписи русских книг он составил первый каталог на русские книги своего отделения. Этот каталог сохранился до настоящего времени и находится в Отделе рукописей Российской национальной библиотеки под названием «Каталог Российским книгам в Императорской Публичной библиотеке находящимся». 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Крылов также в течение многих лет вёл библиографическую работу: составлял тематические списки, выполнял справки. В современной Российской национальной библиотеке до сих пор хранятся его библиографические труды, например «Опыт российской библиографии» (ч. 1–5, 1813–1821 гг.), библиографические алфавитные указатели, составленные Крыловым.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Кроме того, он впервые применил систему шифровки книг с одновременным проставлением шифров в каталоге, что на два десятилетия предвосхитило этот метод в масштабе всей библиотеки. Он прослужил в Публичной библиотеке почти 30 лет.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 прослужил в Публичной библиотеке почти 30 лет.)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980728"/>
            <a:ext cx="6462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б) За составление каталога русских книг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548680"/>
            <a:ext cx="7848872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1466</TotalTime>
  <Words>798</Words>
  <Application>Microsoft Office PowerPoint</Application>
  <PresentationFormat>Экран (4:3)</PresentationFormat>
  <Paragraphs>85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171</cp:revision>
  <dcterms:created xsi:type="dcterms:W3CDTF">2026-06-06T02:33:16Z</dcterms:created>
  <dcterms:modified xsi:type="dcterms:W3CDTF">2026-06-11T06:41:17Z</dcterms:modified>
</cp:coreProperties>
</file>