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61" r:id="rId8"/>
    <p:sldId id="269" r:id="rId9"/>
    <p:sldId id="268" r:id="rId10"/>
    <p:sldId id="271" r:id="rId11"/>
    <p:sldId id="272" r:id="rId12"/>
    <p:sldId id="262" r:id="rId13"/>
    <p:sldId id="263" r:id="rId14"/>
    <p:sldId id="265" r:id="rId15"/>
    <p:sldId id="264" r:id="rId16"/>
    <p:sldId id="266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96" autoAdjust="0"/>
    <p:restoredTop sz="94660"/>
  </p:normalViewPr>
  <p:slideViewPr>
    <p:cSldViewPr>
      <p:cViewPr varScale="1">
        <p:scale>
          <a:sx n="74" d="100"/>
          <a:sy n="74" d="100"/>
        </p:scale>
        <p:origin x="-9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90607-5ED6-4813-AF47-08209DB80F64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1D410-DC91-48EB-9E9C-008933BC35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F6482-62A0-428B-813B-8BD322A4294E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2D760-CD85-48DE-A4F9-61A177B931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C8040-ED48-4215-A0BA-B9B4BAF796DA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F4B8A-7CA2-4986-90A5-FBD02FFD57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5B2FC-8BAB-4FF0-A330-290ADBA02F5E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F1A52-D5FB-42E3-8EB0-ADABD03F15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8D17A-1F3F-4292-93E8-FA2D81D69175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D860E-55CD-4C3B-B394-9E669E470E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A99A1-C7A7-4793-B72C-1B5B80E399B3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88153-F589-48CA-9479-5054E8848C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D3006-609A-459E-920F-CE6000A65678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7DA59-0CDA-419F-BF41-1A0041D420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67BB8-BF09-484E-A6AF-930C1A2F14D8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0E67C-8EBA-400B-A43A-984DF6C91B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E050A-703D-40E2-88C6-3BF58E832628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0E4D99-25AA-49F8-89D4-15F265E244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5DEFB-30FB-4740-A2A8-2AC5814978D8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F130D-1E7D-4FE1-9617-BE0104D1B9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CC693-319C-49A7-B1E7-2E3B65D39159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4400F-9146-41C3-943B-FEFA9FABC3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B0497E2-7905-4965-9E0A-D703F8885B67}" type="datetimeFigureOut">
              <a:rPr lang="ru-RU"/>
              <a:pPr>
                <a:defRPr/>
              </a:pPr>
              <a:t>19.01.2016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6F03F15-1A95-401D-B4E5-BE4C3E7F9E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05" r:id="rId2"/>
    <p:sldLayoutId id="2147483814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5" r:id="rId9"/>
    <p:sldLayoutId id="2147483811" r:id="rId10"/>
    <p:sldLayoutId id="214748381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57620" y="500042"/>
            <a:ext cx="5286380" cy="471490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5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Презентация литературного альманаха</a:t>
            </a:r>
            <a:r>
              <a:rPr lang="en-US" sz="5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5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/>
            </a:r>
            <a:br>
              <a:rPr lang="ru-RU" sz="5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</a:rPr>
            </a:br>
            <a:r>
              <a:rPr lang="ru-RU" sz="5000" u="sng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«Если душа родилась крылатой»</a:t>
            </a:r>
            <a:endParaRPr lang="ru-RU" sz="5000" u="sng" dirty="0">
              <a:solidFill>
                <a:schemeClr val="accent5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5123" name="Picture 2" descr="Untitled-3"/>
          <p:cNvPicPr>
            <a:picLocks noChangeAspect="1" noChangeArrowheads="1"/>
          </p:cNvPicPr>
          <p:nvPr/>
        </p:nvPicPr>
        <p:blipFill>
          <a:blip r:embed="rId2" cstate="print">
            <a:lum bright="8000"/>
          </a:blip>
          <a:srcRect/>
          <a:stretch>
            <a:fillRect/>
          </a:stretch>
        </p:blipFill>
        <p:spPr bwMode="auto">
          <a:xfrm>
            <a:off x="357188" y="1000125"/>
            <a:ext cx="3571875" cy="516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 eaLnBrk="1" hangingPunct="1"/>
            <a:r>
              <a:rPr lang="ru-RU" smtClean="0"/>
              <a:t>История создания альманаха</a:t>
            </a:r>
          </a:p>
        </p:txBody>
      </p:sp>
      <p:pic>
        <p:nvPicPr>
          <p:cNvPr id="6147" name="Picture 7" descr="Untitled-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lum bright="14000"/>
          </a:blip>
          <a:srcRect/>
          <a:stretch>
            <a:fillRect/>
          </a:stretch>
        </p:blipFill>
        <p:spPr>
          <a:xfrm>
            <a:off x="357188" y="2286000"/>
            <a:ext cx="4040187" cy="2663825"/>
          </a:xfrm>
          <a:noFill/>
          <a:ln w="28575">
            <a:solidFill>
              <a:schemeClr val="accent2"/>
            </a:solidFill>
          </a:ln>
        </p:spPr>
      </p:pic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>
          <a:xfrm>
            <a:off x="4714875" y="2286000"/>
            <a:ext cx="4041775" cy="3844925"/>
          </a:xfrm>
        </p:spPr>
        <p:txBody>
          <a:bodyPr/>
          <a:lstStyle/>
          <a:p>
            <a:pPr marL="7938" indent="-7938" eaLnBrk="1" hangingPunct="1">
              <a:buFont typeface="Wingdings 2" pitchFamily="18" charset="2"/>
              <a:buNone/>
              <a:defRPr/>
            </a:pPr>
            <a:r>
              <a:rPr lang="ru-RU" sz="3200" dirty="0" smtClean="0">
                <a:solidFill>
                  <a:schemeClr val="tx2"/>
                </a:solidFill>
                <a:latin typeface="+mj-lt"/>
              </a:rPr>
              <a:t>Дни славянской культуры и письменности в НГМУ</a:t>
            </a:r>
            <a:endParaRPr lang="ru-RU" sz="3200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6149" name="Picture 4" descr="Untitled-4"/>
          <p:cNvPicPr>
            <a:picLocks noChangeAspect="1" noChangeArrowheads="1"/>
          </p:cNvPicPr>
          <p:nvPr/>
        </p:nvPicPr>
        <p:blipFill>
          <a:blip r:embed="rId3" cstate="print">
            <a:lum bright="8000"/>
          </a:blip>
          <a:srcRect/>
          <a:stretch>
            <a:fillRect/>
          </a:stretch>
        </p:blipFill>
        <p:spPr bwMode="auto">
          <a:xfrm>
            <a:off x="3714750" y="4000500"/>
            <a:ext cx="3929063" cy="2593975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lum bright="4000"/>
          </a:blip>
          <a:srcRect/>
          <a:stretch>
            <a:fillRect/>
          </a:stretch>
        </p:blipFill>
        <p:spPr bwMode="auto">
          <a:xfrm>
            <a:off x="5072066" y="1285860"/>
            <a:ext cx="3781420" cy="2613268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7170" name="Picture 6" descr="DSCN1808"/>
          <p:cNvPicPr>
            <a:picLocks noChangeAspect="1" noChangeArrowheads="1"/>
          </p:cNvPicPr>
          <p:nvPr/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 bwMode="auto">
          <a:xfrm>
            <a:off x="3929063" y="3643313"/>
            <a:ext cx="4214812" cy="300355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7172" name="Picture 4" descr="24 Студенческа конференция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lum bright="4000"/>
          </a:blip>
          <a:srcRect/>
          <a:stretch>
            <a:fillRect/>
          </a:stretch>
        </p:blipFill>
        <p:spPr>
          <a:xfrm>
            <a:off x="214313" y="1571625"/>
            <a:ext cx="4429125" cy="3000375"/>
          </a:xfrm>
          <a:noFill/>
          <a:ln w="28575">
            <a:solidFill>
              <a:schemeClr val="accent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5" descr="Untitled-1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 rot="1138857">
            <a:off x="4000500" y="2476500"/>
            <a:ext cx="4365625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4" descr="Untitled-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 rot="20201571">
            <a:off x="450850" y="1520825"/>
            <a:ext cx="4371975" cy="31797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428625" y="5214938"/>
            <a:ext cx="5715000" cy="1643062"/>
          </a:xfrm>
        </p:spPr>
        <p:txBody>
          <a:bodyPr/>
          <a:lstStyle/>
          <a:p>
            <a:pPr eaLnBrk="1" hangingPunct="1"/>
            <a:r>
              <a:rPr lang="ru-RU" sz="2000" b="1" smtClean="0"/>
              <a:t/>
            </a:r>
            <a:br>
              <a:rPr lang="ru-RU" sz="2000" b="1" smtClean="0"/>
            </a:br>
            <a:endParaRPr lang="ru-RU" sz="2000" smtClean="0"/>
          </a:p>
        </p:txBody>
      </p:sp>
      <p:pic>
        <p:nvPicPr>
          <p:cNvPr id="9219" name="Picture 5" descr="Untitled-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14000"/>
          </a:blip>
          <a:srcRect/>
          <a:stretch>
            <a:fillRect/>
          </a:stretch>
        </p:blipFill>
        <p:spPr>
          <a:xfrm>
            <a:off x="714348" y="642918"/>
            <a:ext cx="5373687" cy="3565525"/>
          </a:xfrm>
          <a:noFill/>
          <a:ln w="28575">
            <a:solidFill>
              <a:schemeClr val="accent2"/>
            </a:solidFill>
          </a:ln>
        </p:spPr>
      </p:pic>
      <p:pic>
        <p:nvPicPr>
          <p:cNvPr id="9220" name="Picture 7" descr="4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50" y="2000250"/>
            <a:ext cx="2571750" cy="3605213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5" name="Picture 6" descr="Без имени-2"/>
          <p:cNvPicPr>
            <a:picLocks noChangeAspect="1" noChangeArrowheads="1"/>
          </p:cNvPicPr>
          <p:nvPr/>
        </p:nvPicPr>
        <p:blipFill>
          <a:blip r:embed="rId4" cstate="print">
            <a:lum bright="-6000"/>
          </a:blip>
          <a:srcRect/>
          <a:stretch>
            <a:fillRect/>
          </a:stretch>
        </p:blipFill>
        <p:spPr bwMode="auto">
          <a:xfrm>
            <a:off x="3143240" y="4143380"/>
            <a:ext cx="2334770" cy="2513018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</p:pic>
      <p:pic>
        <p:nvPicPr>
          <p:cNvPr id="6" name="Picture 4" descr="Untitled-8"/>
          <p:cNvPicPr>
            <a:picLocks noChangeAspect="1" noChangeArrowheads="1"/>
          </p:cNvPicPr>
          <p:nvPr/>
        </p:nvPicPr>
        <p:blipFill>
          <a:blip r:embed="rId5" cstate="print">
            <a:lum bright="12000"/>
          </a:blip>
          <a:srcRect/>
          <a:stretch>
            <a:fillRect/>
          </a:stretch>
        </p:blipFill>
        <p:spPr bwMode="auto">
          <a:xfrm>
            <a:off x="928662" y="4000504"/>
            <a:ext cx="1785950" cy="26190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5" descr="Untitled-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8000"/>
          </a:blip>
          <a:srcRect/>
          <a:stretch>
            <a:fillRect/>
          </a:stretch>
        </p:blipFill>
        <p:spPr>
          <a:xfrm>
            <a:off x="2500313" y="714375"/>
            <a:ext cx="4103687" cy="5929313"/>
          </a:xfrm>
          <a:noFill/>
          <a:ln w="28575">
            <a:solidFill>
              <a:schemeClr val="accent2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00563" y="1500188"/>
            <a:ext cx="4038600" cy="4435475"/>
          </a:xfrm>
        </p:spPr>
        <p:txBody>
          <a:bodyPr/>
          <a:lstStyle/>
          <a:p>
            <a:pPr marL="95250" indent="-7938" algn="ctr" eaLnBrk="1" hangingPunct="1">
              <a:buFont typeface="Wingdings 2" pitchFamily="18" charset="2"/>
              <a:buNone/>
              <a:defRPr/>
            </a:pPr>
            <a:r>
              <a:rPr lang="ru-RU" sz="2800" b="1" dirty="0" smtClean="0"/>
              <a:t>Игорь Григорьевич УРСОВ</a:t>
            </a:r>
            <a:endParaRPr lang="ru-RU" sz="2800" dirty="0" smtClean="0"/>
          </a:p>
          <a:p>
            <a:pPr marL="95250" indent="-7938" eaLnBrk="1" hangingPunct="1">
              <a:buFont typeface="Wingdings 2" pitchFamily="18" charset="2"/>
              <a:buNone/>
              <a:defRPr/>
            </a:pPr>
            <a:r>
              <a:rPr lang="ru-RU" sz="2800" b="1" dirty="0" smtClean="0"/>
              <a:t>Член-корреспондент АМН СССР, Заслуженный врач РФ, ректор НГМИ с 1980 по 1996 гг.</a:t>
            </a:r>
          </a:p>
          <a:p>
            <a:pPr marL="7938" indent="-7938" eaLnBrk="1" hangingPunct="1">
              <a:buFont typeface="Wingdings 2" pitchFamily="18" charset="2"/>
              <a:buNone/>
              <a:defRPr/>
            </a:pPr>
            <a:endParaRPr lang="ru-RU" dirty="0"/>
          </a:p>
        </p:txBody>
      </p:sp>
      <p:pic>
        <p:nvPicPr>
          <p:cNvPr id="11267" name="Picture 4" descr="Урсов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4000"/>
          </a:blip>
          <a:srcRect t="1790"/>
          <a:stretch>
            <a:fillRect/>
          </a:stretch>
        </p:blipFill>
        <p:spPr>
          <a:xfrm>
            <a:off x="714375" y="1357313"/>
            <a:ext cx="3271838" cy="4354512"/>
          </a:xfrm>
          <a:noFill/>
          <a:ln w="28575">
            <a:solidFill>
              <a:schemeClr val="accent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43375" y="1920875"/>
            <a:ext cx="4714875" cy="4433888"/>
          </a:xfrm>
        </p:spPr>
        <p:txBody>
          <a:bodyPr/>
          <a:lstStyle/>
          <a:p>
            <a:pPr algn="ctr">
              <a:buFont typeface="Wingdings 2" pitchFamily="18" charset="2"/>
              <a:buNone/>
              <a:defRPr/>
            </a:pPr>
            <a:r>
              <a:rPr lang="ru-RU" sz="3200" b="1" dirty="0" smtClean="0"/>
              <a:t>Петр Сергеевич НАУМЕНКО</a:t>
            </a:r>
          </a:p>
          <a:p>
            <a:pPr marL="95250" indent="-7938" algn="just">
              <a:buFont typeface="Wingdings 2" pitchFamily="18" charset="2"/>
              <a:buNone/>
              <a:defRPr/>
            </a:pPr>
            <a:r>
              <a:rPr lang="ru-RU" sz="2800" b="1" dirty="0" smtClean="0"/>
              <a:t>Автор многочисленных стихов, книг для детей, песен, гимнов. </a:t>
            </a:r>
          </a:p>
          <a:p>
            <a:pPr>
              <a:buFont typeface="Wingdings 2" pitchFamily="18" charset="2"/>
              <a:buNone/>
              <a:defRPr/>
            </a:pPr>
            <a:endParaRPr lang="ru-RU" dirty="0"/>
          </a:p>
        </p:txBody>
      </p:sp>
      <p:pic>
        <p:nvPicPr>
          <p:cNvPr id="12292" name="Picture 4" descr="08 Председатель Совета ветеранов НГМА, доцент Науменко П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2938" y="1214438"/>
            <a:ext cx="3214687" cy="4583112"/>
          </a:xfrm>
          <a:noFill/>
          <a:ln w="28575">
            <a:solidFill>
              <a:schemeClr val="accent2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 b="3978"/>
          <a:stretch>
            <a:fillRect/>
          </a:stretch>
        </p:blipFill>
        <p:spPr>
          <a:xfrm>
            <a:off x="714375" y="1214438"/>
            <a:ext cx="3143250" cy="4391025"/>
          </a:xfrm>
          <a:noFill/>
          <a:ln w="28575">
            <a:solidFill>
              <a:schemeClr val="accent2"/>
            </a:solidFill>
          </a:ln>
        </p:spPr>
      </p:pic>
      <p:sp>
        <p:nvSpPr>
          <p:cNvPr id="13315" name="Текст 2"/>
          <p:cNvSpPr>
            <a:spLocks noGrp="1"/>
          </p:cNvSpPr>
          <p:nvPr>
            <p:ph sz="quarter" idx="4"/>
          </p:nvPr>
        </p:nvSpPr>
        <p:spPr>
          <a:xfrm>
            <a:off x="3929063" y="1214438"/>
            <a:ext cx="4972050" cy="4932362"/>
          </a:xfrm>
        </p:spPr>
        <p:txBody>
          <a:bodyPr/>
          <a:lstStyle/>
          <a:p>
            <a:pPr marL="95250" indent="258763" algn="ctr">
              <a:buFont typeface="Wingdings 2" pitchFamily="18" charset="2"/>
              <a:buNone/>
            </a:pPr>
            <a:r>
              <a:rPr lang="ru-RU" sz="2400" smtClean="0"/>
              <a:t>Татьяна Снежина </a:t>
            </a:r>
            <a:endParaRPr lang="en-US" sz="2400" smtClean="0"/>
          </a:p>
          <a:p>
            <a:pPr marL="95250" indent="258763" algn="ctr">
              <a:buFont typeface="Wingdings 2" pitchFamily="18" charset="2"/>
              <a:buNone/>
            </a:pPr>
            <a:r>
              <a:rPr lang="ru-RU" sz="2400" smtClean="0"/>
              <a:t>(1972-1995) </a:t>
            </a:r>
            <a:endParaRPr lang="en-US" sz="2400" smtClean="0"/>
          </a:p>
          <a:p>
            <a:pPr marL="95250" indent="258763">
              <a:buFont typeface="Wingdings 2" pitchFamily="18" charset="2"/>
              <a:buNone/>
            </a:pPr>
            <a:r>
              <a:rPr lang="ru-RU" sz="2400" smtClean="0"/>
              <a:t>Поэтесса, композитор, автор таких замечательных песен как "Позови меня с собой" (исполнена Аллой Пугачевой), "Музыкант". </a:t>
            </a:r>
          </a:p>
          <a:p>
            <a:pPr marL="95250" indent="258763">
              <a:buFont typeface="Wingdings 2" pitchFamily="18" charset="2"/>
              <a:buNone/>
            </a:pPr>
            <a:r>
              <a:rPr lang="ru-RU" sz="2400" smtClean="0"/>
              <a:t>Все стихи, романсы, песни исполнялись и до сих пор исполняются звездами эстрады.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071563"/>
            <a:ext cx="2571750" cy="3595687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4339" name="Picture 5" descr="Untitled-1"/>
          <p:cNvPicPr>
            <a:picLocks noChangeAspect="1" noChangeArrowheads="1"/>
          </p:cNvPicPr>
          <p:nvPr/>
        </p:nvPicPr>
        <p:blipFill>
          <a:blip r:embed="rId3" cstate="print">
            <a:lum bright="8000"/>
          </a:blip>
          <a:srcRect/>
          <a:stretch>
            <a:fillRect/>
          </a:stretch>
        </p:blipFill>
        <p:spPr bwMode="auto">
          <a:xfrm>
            <a:off x="2500313" y="3214688"/>
            <a:ext cx="2259012" cy="3425825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4340" name="Picture 6" descr="Untitled-5"/>
          <p:cNvPicPr>
            <a:picLocks noChangeAspect="1" noChangeArrowheads="1"/>
          </p:cNvPicPr>
          <p:nvPr/>
        </p:nvPicPr>
        <p:blipFill>
          <a:blip r:embed="rId4" cstate="print">
            <a:lum bright="8000"/>
          </a:blip>
          <a:srcRect/>
          <a:stretch>
            <a:fillRect/>
          </a:stretch>
        </p:blipFill>
        <p:spPr bwMode="auto">
          <a:xfrm>
            <a:off x="4143375" y="642938"/>
            <a:ext cx="2071688" cy="312420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4341" name="Picture 4" descr="Untitled-8"/>
          <p:cNvPicPr>
            <a:picLocks noChangeAspect="1" noChangeArrowheads="1"/>
          </p:cNvPicPr>
          <p:nvPr/>
        </p:nvPicPr>
        <p:blipFill>
          <a:blip r:embed="rId5" cstate="print">
            <a:lum bright="12000"/>
          </a:blip>
          <a:srcRect/>
          <a:stretch>
            <a:fillRect/>
          </a:stretch>
        </p:blipFill>
        <p:spPr bwMode="auto">
          <a:xfrm>
            <a:off x="6072188" y="2428875"/>
            <a:ext cx="2698750" cy="3957638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5" descr="Untitled-3"/>
          <p:cNvPicPr>
            <a:picLocks noChangeAspect="1" noChangeArrowheads="1"/>
          </p:cNvPicPr>
          <p:nvPr/>
        </p:nvPicPr>
        <p:blipFill>
          <a:blip r:embed="rId2" cstate="print">
            <a:lum bright="14000"/>
          </a:blip>
          <a:srcRect/>
          <a:stretch>
            <a:fillRect/>
          </a:stretch>
        </p:blipFill>
        <p:spPr bwMode="auto">
          <a:xfrm>
            <a:off x="642910" y="571480"/>
            <a:ext cx="3357562" cy="485140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5365" name="Picture 6" descr="Untitled-3"/>
          <p:cNvPicPr>
            <a:picLocks noChangeAspect="1" noChangeArrowheads="1"/>
          </p:cNvPicPr>
          <p:nvPr/>
        </p:nvPicPr>
        <p:blipFill>
          <a:blip r:embed="rId3" cstate="print">
            <a:lum bright="-2000"/>
          </a:blip>
          <a:srcRect/>
          <a:stretch>
            <a:fillRect/>
          </a:stretch>
        </p:blipFill>
        <p:spPr bwMode="auto">
          <a:xfrm>
            <a:off x="5072066" y="571480"/>
            <a:ext cx="3357586" cy="4852041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14282" y="5572140"/>
            <a:ext cx="4143404" cy="895336"/>
          </a:xfrm>
        </p:spPr>
        <p:txBody>
          <a:bodyPr/>
          <a:lstStyle/>
          <a:p>
            <a:pPr marL="82550" indent="-7938">
              <a:buNone/>
            </a:pPr>
            <a:r>
              <a:rPr lang="en-US" dirty="0" smtClean="0"/>
              <a:t>2005 </a:t>
            </a:r>
            <a:r>
              <a:rPr lang="ru-RU" dirty="0" smtClean="0"/>
              <a:t>год – первый выпуск</a:t>
            </a:r>
            <a:endParaRPr lang="ru-RU" dirty="0"/>
          </a:p>
        </p:txBody>
      </p:sp>
      <p:sp>
        <p:nvSpPr>
          <p:cNvPr id="7" name="Содержимое 5"/>
          <p:cNvSpPr txBox="1">
            <a:spLocks/>
          </p:cNvSpPr>
          <p:nvPr/>
        </p:nvSpPr>
        <p:spPr bwMode="auto">
          <a:xfrm>
            <a:off x="4572000" y="5572140"/>
            <a:ext cx="4143404" cy="895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82550" marR="0" lvl="0" indent="-793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год – второй выпуск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Documents and Settings\bibl_1\Мои документы\Рисунок1.jpg"/>
          <p:cNvPicPr/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4853" b="24295"/>
          <a:stretch>
            <a:fillRect/>
          </a:stretch>
        </p:blipFill>
        <p:spPr bwMode="auto">
          <a:xfrm>
            <a:off x="1000100" y="1285860"/>
            <a:ext cx="7643866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928688" y="1571625"/>
            <a:ext cx="7643812" cy="4603750"/>
          </a:xfrm>
        </p:spPr>
        <p:txBody>
          <a:bodyPr/>
          <a:lstStyle/>
          <a:p>
            <a:pPr marL="176213" indent="-176213" eaLnBrk="1" hangingPunct="1"/>
            <a:r>
              <a:rPr lang="ru-RU" dirty="0" smtClean="0"/>
              <a:t>Абрамов Юрий Олегович, к.м.н., доцент;</a:t>
            </a:r>
          </a:p>
          <a:p>
            <a:pPr marL="176213" indent="-176213" eaLnBrk="1" hangingPunct="1"/>
            <a:r>
              <a:rPr lang="ru-RU" dirty="0" err="1" smtClean="0"/>
              <a:t>Двуреченская</a:t>
            </a:r>
            <a:r>
              <a:rPr lang="ru-RU" dirty="0" smtClean="0"/>
              <a:t> Галина Яковлевна, к.м.н., доцент;</a:t>
            </a:r>
          </a:p>
          <a:p>
            <a:pPr marL="176213" indent="-176213" eaLnBrk="1" hangingPunct="1"/>
            <a:r>
              <a:rPr lang="ru-RU" dirty="0" smtClean="0"/>
              <a:t>Карцева Татьяна Валерьевна, декан педиатрического факультета, д.м.н., профессор;</a:t>
            </a:r>
          </a:p>
          <a:p>
            <a:pPr marL="176213" indent="-176213" eaLnBrk="1" hangingPunct="1"/>
            <a:r>
              <a:rPr lang="ru-RU" dirty="0" smtClean="0"/>
              <a:t>Круглов Дмитрий Семенович, к.т.н., профессор;</a:t>
            </a:r>
          </a:p>
          <a:p>
            <a:pPr marL="176213" indent="-176213" eaLnBrk="1" hangingPunct="1"/>
            <a:r>
              <a:rPr lang="ru-RU" dirty="0" smtClean="0"/>
              <a:t>Кузнецов Александр Викторович, д.м.н., ассистент кафедры анатомии человека;</a:t>
            </a:r>
          </a:p>
          <a:p>
            <a:pPr marL="176213" indent="-176213" eaLnBrk="1" hangingPunct="1"/>
            <a:r>
              <a:rPr lang="ru-RU" dirty="0" smtClean="0"/>
              <a:t>Старичков Дмитрий Алексеевич, к.м.н., доцент;</a:t>
            </a:r>
          </a:p>
          <a:p>
            <a:pPr marL="176213" indent="-176213" eaLnBrk="1" hangingPunct="1"/>
            <a:r>
              <a:rPr lang="ru-RU" dirty="0" smtClean="0"/>
              <a:t>Третьяков Сергей Владиславович, д.м.н., профессор.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2" descr="L:\Для Саши\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-10000"/>
          </a:blip>
          <a:srcRect/>
          <a:stretch>
            <a:fillRect/>
          </a:stretch>
        </p:blipFill>
        <p:spPr>
          <a:xfrm>
            <a:off x="2428860" y="642918"/>
            <a:ext cx="4370388" cy="6000750"/>
          </a:xfr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" name="Picture 2" descr="L:\Для Саши\сканирование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b="2068"/>
          <a:stretch>
            <a:fillRect/>
          </a:stretch>
        </p:blipFill>
        <p:spPr bwMode="auto">
          <a:xfrm>
            <a:off x="428596" y="714355"/>
            <a:ext cx="8358246" cy="5731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9460" name="Picture 3" descr="L:\Для Саши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642918"/>
            <a:ext cx="8286808" cy="585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1" smtClean="0"/>
              <a:t>Вниманию молодых литераторов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5250" indent="347663" algn="just">
              <a:buFont typeface="Wingdings 2" pitchFamily="18" charset="2"/>
              <a:buNone/>
            </a:pPr>
            <a:r>
              <a:rPr lang="ru-RU" sz="2000" smtClean="0"/>
              <a:t>Управление культуры мэрии города Новосибирска приглашает молодых людей в возрасте от 16 до 35 лет принять участие в городском литературном конкурсе  имени Павла Васильева.</a:t>
            </a:r>
          </a:p>
          <a:p>
            <a:pPr marL="95250" indent="347663" algn="just">
              <a:buFont typeface="Wingdings 2" pitchFamily="18" charset="2"/>
              <a:buNone/>
            </a:pPr>
            <a:r>
              <a:rPr lang="ru-RU" sz="2000" smtClean="0"/>
              <a:t>На конкурс представляются литературные работы на свободную тему. Приветствуются работы, посвященные городу Новосибирску, его истории, краеведческой и патриотической тематики в целом. </a:t>
            </a:r>
          </a:p>
          <a:p>
            <a:pPr marL="95250" indent="347663" algn="just">
              <a:buFont typeface="Wingdings 2" pitchFamily="18" charset="2"/>
              <a:buNone/>
            </a:pPr>
            <a:r>
              <a:rPr lang="ru-RU" sz="2000" smtClean="0"/>
              <a:t>Творческие работы принимаются с 1 декабря 2010 года по 1 февраля 2011 года. Победителей конкурса ждут памятные дипломы управления культуры мэрии. Работы лауреатов конкурса  публикуются в литературных журналах нашего города. Награждение состоится в марте 2011 года. </a:t>
            </a:r>
          </a:p>
          <a:p>
            <a:pPr marL="95250" indent="347663" algn="just">
              <a:buFont typeface="Wingdings 2" pitchFamily="18" charset="2"/>
              <a:buNone/>
            </a:pPr>
            <a:r>
              <a:rPr lang="ru-RU" sz="2000" smtClean="0"/>
              <a:t>Подробности  смотрите в Положении о городском литературном конкурсе имени Павла Васильева, размещенном на сайте мэрии города Новосибирска.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223</TotalTime>
  <Words>277</Words>
  <Application>Microsoft Office PowerPoint</Application>
  <PresentationFormat>Экран (4:3)</PresentationFormat>
  <Paragraphs>26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Презентация литературного альманаха  «Если душа родилась крылатой»</vt:lpstr>
      <vt:lpstr>История создания альманаха</vt:lpstr>
      <vt:lpstr>Слайд 3</vt:lpstr>
      <vt:lpstr>Слайд 4</vt:lpstr>
      <vt:lpstr>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Вниманию молодых литераторов</vt:lpstr>
    </vt:vector>
  </TitlesOfParts>
  <Company>НГМУ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литературного альманаха</dc:title>
  <dc:creator>Владелец</dc:creator>
  <cp:lastModifiedBy>irina</cp:lastModifiedBy>
  <cp:revision>21</cp:revision>
  <dcterms:created xsi:type="dcterms:W3CDTF">2010-11-23T05:19:02Z</dcterms:created>
  <dcterms:modified xsi:type="dcterms:W3CDTF">2016-01-19T10:36:19Z</dcterms:modified>
</cp:coreProperties>
</file>