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fntdata" ContentType="application/x-fontdata"/>
  <Default Extension="png" ContentType="image/png"/>
  <Default Extension="rels" ContentType="application/vnd.openxmlformats-package.relationships+xml"/>
  <Default Extension="font" ContentType="application/x-fontdata"/>
  <Override PartName="/ppt/slideLayouts/slideLayout643.xml" ContentType="application/vnd.openxmlformats-officedocument.presentationml.slideLayout+xml"/>
  <Override PartName="/ppt/tableStyles.xml" ContentType="application/vnd.openxmlformats-officedocument.presentationml.tableStyles+xml"/>
  <Override PartName="/ppt/slides/slide17.xml" ContentType="application/vnd.openxmlformats-officedocument.presentationml.slide+xml"/>
  <Override PartName="/ppt/slides/slide30.xml" ContentType="application/vnd.openxmlformats-officedocument.presentationml.slid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Layouts/slideLayout642.xml" ContentType="application/vnd.openxmlformats-officedocument.presentationml.slideLayout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Layouts/slideLayout633.xml" ContentType="application/vnd.openxmlformats-officedocument.presentationml.slideLayout+xml"/>
  <Override PartName="/ppt/theme/theme12.xml" ContentType="application/vnd.openxmlformats-officedocument.theme+xml"/>
  <Override PartName="/ppt/slideLayouts/slideLayout61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27.xml" ContentType="application/vnd.openxmlformats-officedocument.presentationml.slideLayout+xml"/>
  <Override PartName="/ppt/slideLayouts/slideLayout630.xml" ContentType="application/vnd.openxmlformats-officedocument.presentationml.slideLayout+xml"/>
  <Override PartName="/ppt/slides/slide29.xml" ContentType="application/vnd.openxmlformats-officedocument.presentationml.slide+xml"/>
  <Override PartName="/ppt/slideMasters/slideMaster39.xml" ContentType="application/vnd.openxmlformats-officedocument.presentationml.slideMaster+xml"/>
  <Override PartName="/ppt/slides/slide34.xml" ContentType="application/vnd.openxmlformats-officedocument.presentationml.slide+xml"/>
  <Override PartName="/ppt/slides/slide14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02.xml" ContentType="application/vnd.openxmlformats-officedocument.presentationml.slideLayout+xml"/>
  <Override PartName="/docProps/core.xml" ContentType="application/vnd.openxmlformats-package.core-properties+xml"/>
  <Override PartName="/ppt/slideLayouts/slideLayoutmaster38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master40.xml" ContentType="application/vnd.openxmlformats-officedocument.presentationml.slideLayout+xml"/>
  <Override PartName="/ppt/slideLayouts/slideLayout612.xml" ContentType="application/vnd.openxmlformats-officedocument.presentationml.slideLayout+xml"/>
  <Override PartName="/ppt/slideLayouts/slideLayout649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s/slide4.xml" ContentType="application/vnd.openxmlformats-officedocument.presentationml.slide+xml"/>
  <Override PartName="/ppt/slides/slide32.xml" ContentType="application/vnd.openxmlformats-officedocument.presentationml.slide+xml"/>
  <Override PartName="/ppt/slideLayouts/slideLayout608.xml" ContentType="application/vnd.openxmlformats-officedocument.presentationml.slideLayout+xml"/>
  <Override PartName="/ppt/slides/slide26.xml" ContentType="application/vnd.openxmlformats-officedocument.presentationml.slide+xml"/>
  <Override PartName="/ppt/slideLayouts/slideLayout199.xml" ContentType="application/vnd.openxmlformats-officedocument.presentationml.slideLayout+xml"/>
  <Override PartName="/ppt/slideLayouts/slideLayoutmaster12.xml" ContentType="application/vnd.openxmlformats-officedocument.presentationml.slideLayout+xml"/>
  <Override PartName="/ppt/slideLayouts/slideLayout646.xml" ContentType="application/vnd.openxmlformats-officedocument.presentationml.slideLayout+xml"/>
  <Override PartName="/ppt/slideLayouts/slideLayoutmaster39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644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629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61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s/slide0.xml" ContentType="application/vnd.openxmlformats-officedocument.presentationml.slide+xml"/>
  <Override PartName="/ppt/slides/slide9.xml" ContentType="application/vnd.openxmlformats-officedocument.presentationml.slide+xml"/>
  <Override PartName="/ppt/slideLayouts/slideLayout617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s/slide38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theme/theme39.xml" ContentType="application/vnd.openxmlformats-officedocument.theme+xml"/>
  <Override PartName="/ppt/slides/slide7.xml" ContentType="application/vnd.openxmlformats-officedocument.presentationml.slide+xml"/>
  <Override PartName="/ppt/slideLayouts/slideLayout609.xml" ContentType="application/vnd.openxmlformats-officedocument.presentationml.slideLayout+xml"/>
  <Override PartName="/ppt/slides/slide6.xml" ContentType="application/vnd.openxmlformats-officedocument.presentationml.slide+xml"/>
  <Override PartName="/ppt/slides/slide18.xml" ContentType="application/vnd.openxmlformats-officedocument.presentationml.slide+xml"/>
  <Override PartName="/ppt/slides/slide33.xml" ContentType="application/vnd.openxmlformats-officedocument.presentationml.slide+xml"/>
  <Override PartName="/ppt/slideLayouts/slideLayout641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650.xml" ContentType="application/vnd.openxmlformats-officedocument.presentationml.slideLayout+xml"/>
  <Override PartName="/ppt/theme/theme38.xml" ContentType="application/vnd.openxmlformats-officedocument.theme+xml"/>
  <Override PartName="/ppt/slides/slide3.xml" ContentType="application/vnd.openxmlformats-officedocument.presentationml.slide+xml"/>
  <Override PartName="/ppt/slides/slide16.xml" ContentType="application/vnd.openxmlformats-officedocument.presentationml.slide+xml"/>
  <Override PartName="/ppt/slides/slide31.xml" ContentType="application/vnd.openxmlformats-officedocument.presentationml.slide+xml"/>
  <Override PartName="/ppt/slideLayouts/slideLayout618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625.xml" ContentType="application/vnd.openxmlformats-officedocument.presentationml.slideLayout+xml"/>
  <Override PartName="/ppt/slideLayouts/slideLayout613.xml" ContentType="application/vnd.openxmlformats-officedocument.presentationml.slideLayout+xml"/>
  <Override PartName="/ppt/slides/slide27.xml" ContentType="application/vnd.openxmlformats-officedocument.presentationml.slide+xml"/>
  <Override PartName="/ppt/slideLayouts/slideLayout626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Masters/slideMaster38.xml" ContentType="application/vnd.openxmlformats-officedocument.presentationml.slideMaster+xml"/>
  <Override PartName="/ppt/slides/slide28.xml" ContentType="application/vnd.openxmlformats-officedocument.presentationml.slide+xml"/>
  <Override PartName="/ppt/slides/slide22.xml" ContentType="application/vnd.openxmlformats-officedocument.presentationml.slide+xml"/>
  <Override PartName="/ppt/slideLayouts/slideLayout640.xml" ContentType="application/vnd.openxmlformats-officedocument.presentationml.slideLayout+xml"/>
  <Override PartName="/ppt/slideMasters/slideMaster40.xml" ContentType="application/vnd.openxmlformats-officedocument.presentationml.slideMaster+xml"/>
  <Override PartName="/ppt/slides/slide23.xml" ContentType="application/vnd.openxmlformats-officedocument.presentationml.slide+xml"/>
  <Override PartName="/ppt/slides/slide19.xml" ContentType="application/vnd.openxmlformats-officedocument.presentationml.slide+xml"/>
  <Override PartName="/ppt/slideLayouts/slideLayout194.xml" ContentType="application/vnd.openxmlformats-officedocument.presentationml.slideLayout+xml"/>
  <Override PartName="/ppt/theme/theme40.xml" ContentType="application/vnd.openxmlformats-officedocument.theme+xml"/>
  <Override PartName="/ppt/slides/slide24.xml" ContentType="application/vnd.openxmlformats-officedocument.presentationml.slide+xml"/>
  <Override PartName="/ppt/slideLayouts/slideLayout611.xml" ContentType="application/vnd.openxmlformats-officedocument.presentationml.slideLayout+xml"/>
  <Override PartName="/ppt/slideLayouts/slideLayout648.xml" ContentType="application/vnd.openxmlformats-officedocument.presentationml.slideLayout+xml"/>
  <Override PartName="/ppt/slideMasters/slideMaster12.xml" ContentType="application/vnd.openxmlformats-officedocument.presentationml.slideMaster+xml"/>
  <Override PartName="/ppt/slides/slide35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slideLayouts/slideLayout615.xml" ContentType="application/vnd.openxmlformats-officedocument.presentationml.slideLayout+xml"/>
  <Override PartName="/ppt/slideLayouts/slideLayout645.xml" ContentType="application/vnd.openxmlformats-officedocument.presentationml.slideLayout+xml"/>
  <Override PartName="/ppt/slideLayouts/slideLayout628.xml" ContentType="application/vnd.openxmlformats-officedocument.presentationml.slideLayout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25.xml" ContentType="application/vnd.openxmlformats-officedocument.presentationml.slide+xml"/>
  <Override PartName="/ppt/slides/slide36.xml" ContentType="application/vnd.openxmlformats-officedocument.presentationml.slide+xml"/>
  <Override PartName="/ppt/slideLayouts/slideLayout647.xml" ContentType="application/vnd.openxmlformats-officedocument.presentationml.slideLayout+xml"/>
  <Override PartName="/ppt/slides/slide37.xml" ContentType="application/vnd.openxmlformats-officedocument.presentationml.slide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embedTrueTypeFonts="1">
  <p:sldMasterIdLst>
    <p:sldMasterId r:id="rId2" id="2147483660"/>
    <p:sldMasterId r:id="rId3" id="2147483686"/>
    <p:sldMasterId r:id="rId4" id="2147483687"/>
    <p:sldMasterId r:id="rId5" id="2147483688"/>
  </p:sldMasterIdLst>
  <p:sldIdLst>
    <p:sldId r:id="rIds256" id="256"/>
    <p:sldId r:id="rIds295" id="295"/>
    <p:sldId r:id="rIds289" id="289"/>
    <p:sldId r:id="rIds257" id="257"/>
    <p:sldId r:id="rIds296" id="296"/>
    <p:sldId r:id="rIds258" id="258"/>
    <p:sldId r:id="rIds287" id="287"/>
    <p:sldId r:id="rIds279" id="279"/>
    <p:sldId r:id="rIds280" id="280"/>
    <p:sldId r:id="rIds281" id="281"/>
    <p:sldId r:id="rIds288" id="288"/>
    <p:sldId r:id="rIds260" id="260"/>
    <p:sldId r:id="rIds261" id="261"/>
    <p:sldId r:id="rIds268" id="268"/>
    <p:sldId r:id="rIds270" id="270"/>
    <p:sldId r:id="rIds269" id="269"/>
    <p:sldId r:id="rIds271" id="271"/>
    <p:sldId r:id="rIds272" id="272"/>
    <p:sldId r:id="rIds262" id="262"/>
    <p:sldId r:id="rIds263" id="263"/>
    <p:sldId r:id="rIds264" id="264"/>
    <p:sldId r:id="rIds265" id="265"/>
    <p:sldId r:id="rIds266" id="266"/>
    <p:sldId r:id="rIds297" id="297"/>
    <p:sldId r:id="rIds274" id="274"/>
    <p:sldId r:id="rIds275" id="275"/>
    <p:sldId r:id="rIds276" id="276"/>
    <p:sldId r:id="rIds277" id="277"/>
    <p:sldId r:id="rIds278" id="278"/>
    <p:sldId r:id="rIds298" id="298"/>
    <p:sldId r:id="rIds299" id="299"/>
    <p:sldId r:id="rIds301" id="301"/>
    <p:sldId r:id="rIds290" id="290"/>
    <p:sldId r:id="rIds291" id="291"/>
    <p:sldId r:id="rIds292" id="292"/>
    <p:sldId r:id="rIds283" id="283"/>
    <p:sldId r:id="rIds302" id="302"/>
    <p:sldId r:id="rIds303" id="303"/>
    <p:sldId r:id="rIds304" id="304"/>
  </p:sldIdLst>
  <p:sldSz cx="9144000" cy="6858000" type="screen4x3"/>
  <p:notesSz cx="6858000" cy="9144000"/>
  <p:embeddedFontLst>
    <p:embeddedFont>
      <p:font typeface="WPS Special 1"/>
      <p:regular r:id="rId47"/>
    </p:embeddedFont>
  </p:embeddedFontLst>
  <p:defaultTextStyle>
    <a:lvl1pPr indent="0" algn="l" fontAlgn="base" marL="0" eaLnBrk="0" hangingPunct="false" rtl="false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charset="0" typeface="Arial"/>
        <a:ea charset="0" typeface="Arial"/>
      </a:defRPr>
    </a:lvl1pPr>
    <a:lvl2pPr indent="0" algn="l" fontAlgn="base" marL="457200" eaLnBrk="0" hangingPunct="false" rtl="false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charset="0" typeface="Arial"/>
        <a:ea charset="0" typeface="Arial"/>
      </a:defRPr>
    </a:lvl2pPr>
    <a:lvl3pPr indent="0" algn="l" fontAlgn="base" marL="914400" eaLnBrk="0" hangingPunct="false" rtl="false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charset="0" typeface="Arial"/>
        <a:ea charset="0" typeface="Arial"/>
      </a:defRPr>
    </a:lvl3pPr>
    <a:lvl4pPr indent="0" algn="l" fontAlgn="base" marL="1371600" eaLnBrk="0" hangingPunct="false" rtl="false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charset="0" typeface="Arial"/>
        <a:ea charset="0" typeface="Arial"/>
      </a:defRPr>
    </a:lvl4pPr>
    <a:lvl5pPr indent="0" algn="l" fontAlgn="base" marL="1828800" eaLnBrk="0" hangingPunct="false" rtl="false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charset="0" typeface="Arial"/>
        <a:ea charset="0"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5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2" Type="http://schemas.openxmlformats.org/officeDocument/2006/relationships/slideMaster" Target="slideMasters/slideMaster12.xml" /><Relationship Id="rId3" Type="http://schemas.openxmlformats.org/officeDocument/2006/relationships/slideMaster" Target="slideMasters/slideMaster38.xml" /><Relationship Id="rId4" Type="http://schemas.openxmlformats.org/officeDocument/2006/relationships/slideMaster" Target="slideMasters/slideMaster39.xml" /><Relationship Id="rId5" Type="http://schemas.openxmlformats.org/officeDocument/2006/relationships/slideMaster" Target="slideMasters/slideMaster40.xml" /><Relationship Id="rIds256" Type="http://schemas.openxmlformats.org/officeDocument/2006/relationships/slide" Target="slides/slide0.xml" /><Relationship Id="rIds295" Type="http://schemas.openxmlformats.org/officeDocument/2006/relationships/slide" Target="slides/slide1.xml" /><Relationship Id="rIds289" Type="http://schemas.openxmlformats.org/officeDocument/2006/relationships/slide" Target="slides/slide2.xml" /><Relationship Id="rIds257" Type="http://schemas.openxmlformats.org/officeDocument/2006/relationships/slide" Target="slides/slide3.xml" /><Relationship Id="rIds296" Type="http://schemas.openxmlformats.org/officeDocument/2006/relationships/slide" Target="slides/slide4.xml" /><Relationship Id="rIds258" Type="http://schemas.openxmlformats.org/officeDocument/2006/relationships/slide" Target="slides/slide5.xml" /><Relationship Id="rIds287" Type="http://schemas.openxmlformats.org/officeDocument/2006/relationships/slide" Target="slides/slide6.xml" /><Relationship Id="rIds279" Type="http://schemas.openxmlformats.org/officeDocument/2006/relationships/slide" Target="slides/slide7.xml" /><Relationship Id="rIds280" Type="http://schemas.openxmlformats.org/officeDocument/2006/relationships/slide" Target="slides/slide8.xml" /><Relationship Id="rIds281" Type="http://schemas.openxmlformats.org/officeDocument/2006/relationships/slide" Target="slides/slide9.xml" /><Relationship Id="rIds288" Type="http://schemas.openxmlformats.org/officeDocument/2006/relationships/slide" Target="slides/slide10.xml" /><Relationship Id="rIds260" Type="http://schemas.openxmlformats.org/officeDocument/2006/relationships/slide" Target="slides/slide11.xml" /><Relationship Id="rIds261" Type="http://schemas.openxmlformats.org/officeDocument/2006/relationships/slide" Target="slides/slide12.xml" /><Relationship Id="rIds268" Type="http://schemas.openxmlformats.org/officeDocument/2006/relationships/slide" Target="slides/slide13.xml" /><Relationship Id="rIds270" Type="http://schemas.openxmlformats.org/officeDocument/2006/relationships/slide" Target="slides/slide14.xml" /><Relationship Id="rIds269" Type="http://schemas.openxmlformats.org/officeDocument/2006/relationships/slide" Target="slides/slide15.xml" /><Relationship Id="rIds271" Type="http://schemas.openxmlformats.org/officeDocument/2006/relationships/slide" Target="slides/slide16.xml" /><Relationship Id="rIds272" Type="http://schemas.openxmlformats.org/officeDocument/2006/relationships/slide" Target="slides/slide17.xml" /><Relationship Id="rIds262" Type="http://schemas.openxmlformats.org/officeDocument/2006/relationships/slide" Target="slides/slide18.xml" /><Relationship Id="rIds263" Type="http://schemas.openxmlformats.org/officeDocument/2006/relationships/slide" Target="slides/slide19.xml" /><Relationship Id="rIds264" Type="http://schemas.openxmlformats.org/officeDocument/2006/relationships/slide" Target="slides/slide20.xml" /><Relationship Id="rIds265" Type="http://schemas.openxmlformats.org/officeDocument/2006/relationships/slide" Target="slides/slide21.xml" /><Relationship Id="rIds266" Type="http://schemas.openxmlformats.org/officeDocument/2006/relationships/slide" Target="slides/slide22.xml" /><Relationship Id="rIds297" Type="http://schemas.openxmlformats.org/officeDocument/2006/relationships/slide" Target="slides/slide23.xml" /><Relationship Id="rIds274" Type="http://schemas.openxmlformats.org/officeDocument/2006/relationships/slide" Target="slides/slide24.xml" /><Relationship Id="rIds275" Type="http://schemas.openxmlformats.org/officeDocument/2006/relationships/slide" Target="slides/slide25.xml" /><Relationship Id="rIds276" Type="http://schemas.openxmlformats.org/officeDocument/2006/relationships/slide" Target="slides/slide26.xml" /><Relationship Id="rIds277" Type="http://schemas.openxmlformats.org/officeDocument/2006/relationships/slide" Target="slides/slide27.xml" /><Relationship Id="rIds278" Type="http://schemas.openxmlformats.org/officeDocument/2006/relationships/slide" Target="slides/slide28.xml" /><Relationship Id="rIds298" Type="http://schemas.openxmlformats.org/officeDocument/2006/relationships/slide" Target="slides/slide29.xml" /><Relationship Id="rIds299" Type="http://schemas.openxmlformats.org/officeDocument/2006/relationships/slide" Target="slides/slide30.xml" /><Relationship Id="rIds301" Type="http://schemas.openxmlformats.org/officeDocument/2006/relationships/slide" Target="slides/slide31.xml" /><Relationship Id="rIds290" Type="http://schemas.openxmlformats.org/officeDocument/2006/relationships/slide" Target="slides/slide32.xml" /><Relationship Id="rIds291" Type="http://schemas.openxmlformats.org/officeDocument/2006/relationships/slide" Target="slides/slide33.xml" /><Relationship Id="rIds292" Type="http://schemas.openxmlformats.org/officeDocument/2006/relationships/slide" Target="slides/slide34.xml" /><Relationship Id="rIds283" Type="http://schemas.openxmlformats.org/officeDocument/2006/relationships/slide" Target="slides/slide35.xml" /><Relationship Id="rIds302" Type="http://schemas.openxmlformats.org/officeDocument/2006/relationships/slide" Target="slides/slide36.xml" /><Relationship Id="rIds303" Type="http://schemas.openxmlformats.org/officeDocument/2006/relationships/slide" Target="slides/slide37.xml" /><Relationship Id="rIds304" Type="http://schemas.openxmlformats.org/officeDocument/2006/relationships/slide" Target="slides/slide38.xml" /><Relationship Id="rIdp44" Type="http://schemas.openxmlformats.org/officeDocument/2006/relationships/presProps" Target="presProps.xml" /><Relationship Id="rIdp45" Type="http://schemas.openxmlformats.org/officeDocument/2006/relationships/tableStyles" Target="tableStyles.xml" /><Relationship Id="rIdp46" Type="http://schemas.openxmlformats.org/officeDocument/2006/relationships/viewProps" Target="viewProps.xml" /><Relationship Id="rId47" Type="http://schemas.openxmlformats.org/officeDocument/2006/relationships/font" Target="fonts/WPS_Specail_1.fntdata" /><Relationship Id="rIdt49" Type="http://schemas.openxmlformats.org/officeDocument/2006/relationships/theme" Target="theme/theme38.xml" /></Relationships>
</file>

<file path=ppt/slideLayouts/_rels/slideLayout19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9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9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9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9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9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9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9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20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20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20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60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0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1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8.xml" /></Relationships>
</file>

<file path=ppt/slideLayouts/_rels/slideLayout62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2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2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2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2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2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3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3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3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3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3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9.xml" /></Relationships>
</file>

<file path=ppt/slideLayouts/_rels/slideLayout64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4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65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40.xml" /></Relationships>
</file>

<file path=ppt/slideLayouts/_rels/slideLayoutmaster12.xml.rels><?xml version="1.0" encoding="UTF-8" standalone="yes" ?><Relationships xmlns="http://schemas.openxmlformats.org/package/2006/relationships"><Relationship Id="rId12" Type="http://schemas.openxmlformats.org/officeDocument/2006/relationships/slideMaster" Target="../slideMasters/slideMaster12.xml" /><Relationship Id="rID1" Type="http://schemas.openxmlformats.org/officeDocument/2006/relationships/image" Target="../media/picture1.jpeg" /><Relationship Id="rID2" Type="http://schemas.openxmlformats.org/officeDocument/2006/relationships/image" Target="../media/picture2.png" /><Relationship Id="rID3" Type="http://schemas.openxmlformats.org/officeDocument/2006/relationships/image" Target="../media/picture3.png" /></Relationships>
</file>

<file path=ppt/slideLayouts/_rels/slideLayoutmaster38.xml.rels><?xml version="1.0" encoding="UTF-8" standalone="yes" ?><Relationships xmlns="http://schemas.openxmlformats.org/package/2006/relationships"><Relationship Id="rId38" Type="http://schemas.openxmlformats.org/officeDocument/2006/relationships/slideMaster" Target="../slideMasters/slideMaster38.xml" /><Relationship Id="rID4" Type="http://schemas.openxmlformats.org/officeDocument/2006/relationships/image" Target="../media/picture4.jpeg" /><Relationship Id="rID5" Type="http://schemas.openxmlformats.org/officeDocument/2006/relationships/image" Target="../media/picture5.png" /><Relationship Id="rID3" Type="http://schemas.openxmlformats.org/officeDocument/2006/relationships/image" Target="../media/picture3.png" /></Relationships>
</file>

<file path=ppt/slideLayouts/_rels/slideLayoutmaster39.xml.rels><?xml version="1.0" encoding="UTF-8" standalone="yes" ?><Relationships xmlns="http://schemas.openxmlformats.org/package/2006/relationships"><Relationship Id="rId39" Type="http://schemas.openxmlformats.org/officeDocument/2006/relationships/slideMaster" Target="../slideMasters/slideMaster39.xml" /><Relationship Id="rID4" Type="http://schemas.openxmlformats.org/officeDocument/2006/relationships/image" Target="../media/picture4.jpeg" /><Relationship Id="rID5" Type="http://schemas.openxmlformats.org/officeDocument/2006/relationships/image" Target="../media/picture5.png" /><Relationship Id="rID3" Type="http://schemas.openxmlformats.org/officeDocument/2006/relationships/image" Target="../media/picture3.png" /></Relationships>
</file>

<file path=ppt/slideLayouts/_rels/slideLayoutmaster40.xml.rels><?xml version="1.0" encoding="UTF-8" standalone="yes" ?><Relationships xmlns="http://schemas.openxmlformats.org/package/2006/relationships"><Relationship Id="rId40" Type="http://schemas.openxmlformats.org/officeDocument/2006/relationships/slideMaster" Target="../slideMasters/slideMaster40.xml" /><Relationship Id="rID1" Type="http://schemas.openxmlformats.org/officeDocument/2006/relationships/image" Target="../media/picture1.jpeg" /></Relationships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indent="0" algn="ctr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indent="0" algn="ctr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indent="0" algn="ctr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algn="ctr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indent="0" algn="ctr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indent="0" algn="ctr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indent="0" algn="ctr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indent="0" algn="ctr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indent="0" algn="ctr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874312397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56095826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398986976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31518893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sz="2400" b="1"/>
            </a:lvl1pPr>
            <a:lvl2pPr indent="0" marL="457200">
              <a:buNone/>
              <a:defRPr sz="2000" b="1"/>
            </a:lvl2pPr>
            <a:lvl3pPr indent="0" marL="914400">
              <a:buNone/>
              <a:defRPr sz="1800" b="1"/>
            </a:lvl3pPr>
            <a:lvl4pPr indent="0" marL="1371600">
              <a:buNone/>
              <a:defRPr sz="1600" b="1"/>
            </a:lvl4pPr>
            <a:lvl5pPr indent="0" marL="1828800">
              <a:buNone/>
              <a:defRPr sz="1600" b="1"/>
            </a:lvl5pPr>
            <a:lvl6pPr indent="0" marL="2286000">
              <a:buNone/>
              <a:defRPr sz="1600" b="1"/>
            </a:lvl6pPr>
            <a:lvl7pPr indent="0" marL="2743200">
              <a:buNone/>
              <a:defRPr sz="1600" b="1"/>
            </a:lvl7pPr>
            <a:lvl8pPr indent="0" marL="3200400">
              <a:buNone/>
              <a:defRPr sz="1600" b="1"/>
            </a:lvl8pPr>
            <a:lvl9pPr indent="0" marL="365760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sz="2400" b="1"/>
            </a:lvl1pPr>
            <a:lvl2pPr indent="0" marL="457200">
              <a:buNone/>
              <a:defRPr sz="2000" b="1"/>
            </a:lvl2pPr>
            <a:lvl3pPr indent="0" marL="914400">
              <a:buNone/>
              <a:defRPr sz="1800" b="1"/>
            </a:lvl3pPr>
            <a:lvl4pPr indent="0" marL="1371600">
              <a:buNone/>
              <a:defRPr sz="1600" b="1"/>
            </a:lvl4pPr>
            <a:lvl5pPr indent="0" marL="1828800">
              <a:buNone/>
              <a:defRPr sz="1600" b="1"/>
            </a:lvl5pPr>
            <a:lvl6pPr indent="0" marL="2286000">
              <a:buNone/>
              <a:defRPr sz="1600" b="1"/>
            </a:lvl6pPr>
            <a:lvl7pPr indent="0" marL="2743200">
              <a:buNone/>
              <a:defRPr sz="1600" b="1"/>
            </a:lvl7pPr>
            <a:lvl8pPr indent="0" marL="3200400">
              <a:buNone/>
              <a:defRPr sz="1600" b="1"/>
            </a:lvl8pPr>
            <a:lvl9pPr indent="0" marL="365760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617147858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104547649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333527270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846758751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pic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437663637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vert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idx="1" orient="vert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39752708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vertTitleAnd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idx="1" orient="vert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3454306450"/>
      </p:ext>
    </p:extLst>
  </p:cSld>
  <p:clrMapOvr>
    <a:masterClrMapping/>
  </p:clrMapOvr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indent="0" algn="ctr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indent="0" algn="ctr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indent="0" algn="ctr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algn="ctr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indent="0" algn="ctr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indent="0" algn="ctr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indent="0" algn="ctr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indent="0" algn="ctr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indent="0" algn="ctr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874312397"/>
      </p:ext>
    </p:extLst>
  </p:cSld>
  <p:clrMapOvr>
    <a:masterClrMapping/>
  </p:clrMapOvr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560958260"/>
      </p:ext>
    </p:extLst>
  </p:cSld>
  <p:clrMapOvr>
    <a:masterClrMapping/>
  </p:clrMapOvr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398986976"/>
      </p:ext>
    </p:extLst>
  </p:cSld>
  <p:clrMapOvr>
    <a:masterClrMapping/>
  </p:clrMapOvr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315188931"/>
      </p:ext>
    </p:extLst>
  </p:cSld>
  <p:clrMapOvr>
    <a:masterClrMapping/>
  </p:clrMapOvr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sz="2400" b="1"/>
            </a:lvl1pPr>
            <a:lvl2pPr indent="0" marL="457200">
              <a:buNone/>
              <a:defRPr sz="2000" b="1"/>
            </a:lvl2pPr>
            <a:lvl3pPr indent="0" marL="914400">
              <a:buNone/>
              <a:defRPr sz="1800" b="1"/>
            </a:lvl3pPr>
            <a:lvl4pPr indent="0" marL="1371600">
              <a:buNone/>
              <a:defRPr sz="1600" b="1"/>
            </a:lvl4pPr>
            <a:lvl5pPr indent="0" marL="1828800">
              <a:buNone/>
              <a:defRPr sz="1600" b="1"/>
            </a:lvl5pPr>
            <a:lvl6pPr indent="0" marL="2286000">
              <a:buNone/>
              <a:defRPr sz="1600" b="1"/>
            </a:lvl6pPr>
            <a:lvl7pPr indent="0" marL="2743200">
              <a:buNone/>
              <a:defRPr sz="1600" b="1"/>
            </a:lvl7pPr>
            <a:lvl8pPr indent="0" marL="3200400">
              <a:buNone/>
              <a:defRPr sz="1600" b="1"/>
            </a:lvl8pPr>
            <a:lvl9pPr indent="0" marL="365760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sz="2400" b="1"/>
            </a:lvl1pPr>
            <a:lvl2pPr indent="0" marL="457200">
              <a:buNone/>
              <a:defRPr sz="2000" b="1"/>
            </a:lvl2pPr>
            <a:lvl3pPr indent="0" marL="914400">
              <a:buNone/>
              <a:defRPr sz="1800" b="1"/>
            </a:lvl3pPr>
            <a:lvl4pPr indent="0" marL="1371600">
              <a:buNone/>
              <a:defRPr sz="1600" b="1"/>
            </a:lvl4pPr>
            <a:lvl5pPr indent="0" marL="1828800">
              <a:buNone/>
              <a:defRPr sz="1600" b="1"/>
            </a:lvl5pPr>
            <a:lvl6pPr indent="0" marL="2286000">
              <a:buNone/>
              <a:defRPr sz="1600" b="1"/>
            </a:lvl6pPr>
            <a:lvl7pPr indent="0" marL="2743200">
              <a:buNone/>
              <a:defRPr sz="1600" b="1"/>
            </a:lvl7pPr>
            <a:lvl8pPr indent="0" marL="3200400">
              <a:buNone/>
              <a:defRPr sz="1600" b="1"/>
            </a:lvl8pPr>
            <a:lvl9pPr indent="0" marL="365760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617147858"/>
      </p:ext>
    </p:extLst>
  </p:cSld>
  <p:clrMapOvr>
    <a:masterClrMapping/>
  </p:clrMapOvr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104547649"/>
      </p:ext>
    </p:extLst>
  </p:cSld>
  <p:clrMapOvr>
    <a:masterClrMapping/>
  </p:clrMapOvr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333527270"/>
      </p:ext>
    </p:extLst>
  </p:cSld>
  <p:clrMapOvr>
    <a:masterClrMapping/>
  </p:clrMapOvr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846758751"/>
      </p:ext>
    </p:extLst>
  </p:cSld>
  <p:clrMapOvr>
    <a:masterClrMapping/>
  </p:clrMapOvr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pic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437663637"/>
      </p:ext>
    </p:extLst>
  </p:cSld>
  <p:clrMapOvr>
    <a:masterClrMapping/>
  </p:clrMapOvr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vert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idx="1" orient="vert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397527089"/>
      </p:ext>
    </p:extLst>
  </p:cSld>
  <p:clrMapOvr>
    <a:masterClrMapping/>
  </p:clrMapOvr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vertTitleAnd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idx="1" orient="vert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3454306450"/>
      </p:ext>
    </p:extLst>
  </p:cSld>
  <p:clrMapOvr>
    <a:masterClrMapping/>
  </p:clrMapOvr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indent="0" algn="ctr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indent="0" algn="ctr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indent="0" algn="ctr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algn="ctr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indent="0" algn="ctr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indent="0" algn="ctr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indent="0" algn="ctr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indent="0" algn="ctr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indent="0" algn="ctr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874312397"/>
      </p:ext>
    </p:extLst>
  </p:cSld>
  <p:clrMapOvr>
    <a:masterClrMapping/>
  </p:clrMapOvr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560958260"/>
      </p:ext>
    </p:extLst>
  </p:cSld>
  <p:clrMapOvr>
    <a:masterClrMapping/>
  </p:clrMapOvr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398986976"/>
      </p:ext>
    </p:extLst>
  </p:cSld>
  <p:clrMapOvr>
    <a:masterClrMapping/>
  </p:clrMapOvr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315188931"/>
      </p:ext>
    </p:extLst>
  </p:cSld>
  <p:clrMapOvr>
    <a:masterClrMapping/>
  </p:clrMapOvr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sz="2400" b="1"/>
            </a:lvl1pPr>
            <a:lvl2pPr indent="0" marL="457200">
              <a:buNone/>
              <a:defRPr sz="2000" b="1"/>
            </a:lvl2pPr>
            <a:lvl3pPr indent="0" marL="914400">
              <a:buNone/>
              <a:defRPr sz="1800" b="1"/>
            </a:lvl3pPr>
            <a:lvl4pPr indent="0" marL="1371600">
              <a:buNone/>
              <a:defRPr sz="1600" b="1"/>
            </a:lvl4pPr>
            <a:lvl5pPr indent="0" marL="1828800">
              <a:buNone/>
              <a:defRPr sz="1600" b="1"/>
            </a:lvl5pPr>
            <a:lvl6pPr indent="0" marL="2286000">
              <a:buNone/>
              <a:defRPr sz="1600" b="1"/>
            </a:lvl6pPr>
            <a:lvl7pPr indent="0" marL="2743200">
              <a:buNone/>
              <a:defRPr sz="1600" b="1"/>
            </a:lvl7pPr>
            <a:lvl8pPr indent="0" marL="3200400">
              <a:buNone/>
              <a:defRPr sz="1600" b="1"/>
            </a:lvl8pPr>
            <a:lvl9pPr indent="0" marL="365760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sz="2400" b="1"/>
            </a:lvl1pPr>
            <a:lvl2pPr indent="0" marL="457200">
              <a:buNone/>
              <a:defRPr sz="2000" b="1"/>
            </a:lvl2pPr>
            <a:lvl3pPr indent="0" marL="914400">
              <a:buNone/>
              <a:defRPr sz="1800" b="1"/>
            </a:lvl3pPr>
            <a:lvl4pPr indent="0" marL="1371600">
              <a:buNone/>
              <a:defRPr sz="1600" b="1"/>
            </a:lvl4pPr>
            <a:lvl5pPr indent="0" marL="1828800">
              <a:buNone/>
              <a:defRPr sz="1600" b="1"/>
            </a:lvl5pPr>
            <a:lvl6pPr indent="0" marL="2286000">
              <a:buNone/>
              <a:defRPr sz="1600" b="1"/>
            </a:lvl6pPr>
            <a:lvl7pPr indent="0" marL="2743200">
              <a:buNone/>
              <a:defRPr sz="1600" b="1"/>
            </a:lvl7pPr>
            <a:lvl8pPr indent="0" marL="3200400">
              <a:buNone/>
              <a:defRPr sz="1600" b="1"/>
            </a:lvl8pPr>
            <a:lvl9pPr indent="0" marL="365760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617147858"/>
      </p:ext>
    </p:extLst>
  </p:cSld>
  <p:clrMapOvr>
    <a:masterClrMapping/>
  </p:clrMapOvr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104547649"/>
      </p:ext>
    </p:extLst>
  </p:cSld>
  <p:clrMapOvr>
    <a:masterClrMapping/>
  </p:clrMapOvr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333527270"/>
      </p:ext>
    </p:extLst>
  </p:cSld>
  <p:clrMapOvr>
    <a:masterClrMapping/>
  </p:clrMapOvr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846758751"/>
      </p:ext>
    </p:extLst>
  </p:cSld>
  <p:clrMapOvr>
    <a:masterClrMapping/>
  </p:clrMapOvr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pic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437663637"/>
      </p:ext>
    </p:extLst>
  </p:cSld>
  <p:clrMapOvr>
    <a:masterClrMapping/>
  </p:clrMapOvr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vert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idx="1" orient="vert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397527089"/>
      </p:ext>
    </p:extLst>
  </p:cSld>
  <p:clrMapOvr>
    <a:masterClrMapping/>
  </p:clrMapOvr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vertTitleAnd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idx="1" orient="vert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3454306450"/>
      </p:ext>
    </p:extLst>
  </p:cSld>
  <p:clrMapOvr>
    <a:masterClrMapping/>
  </p:clrMapOvr>
</p:sldLayout>
</file>

<file path=ppt/slideLayouts/slideLayout640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indent="0" algn="ctr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indent="0" algn="ctr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indent="0" algn="ctr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algn="ctr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indent="0" algn="ctr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indent="0" algn="ctr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indent="0" algn="ctr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indent="0" algn="ctr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indent="0" algn="ctr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874312397"/>
      </p:ext>
    </p:extLst>
  </p:cSld>
  <p:clrMapOvr>
    <a:masterClrMapping/>
  </p:clrMapOvr>
</p:sldLayout>
</file>

<file path=ppt/slideLayouts/slideLayout641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560958260"/>
      </p:ext>
    </p:extLst>
  </p:cSld>
  <p:clrMapOvr>
    <a:masterClrMapping/>
  </p:clrMapOvr>
</p:sldLayout>
</file>

<file path=ppt/slideLayouts/slideLayout642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398986976"/>
      </p:ext>
    </p:extLst>
  </p:cSld>
  <p:clrMapOvr>
    <a:masterClrMapping/>
  </p:clrMapOvr>
</p:sldLayout>
</file>

<file path=ppt/slideLayouts/slideLayout643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315188931"/>
      </p:ext>
    </p:extLst>
  </p:cSld>
  <p:clrMapOvr>
    <a:masterClrMapping/>
  </p:clrMapOvr>
</p:sldLayout>
</file>

<file path=ppt/slideLayouts/slideLayout644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sz="2400" b="1"/>
            </a:lvl1pPr>
            <a:lvl2pPr indent="0" marL="457200">
              <a:buNone/>
              <a:defRPr sz="2000" b="1"/>
            </a:lvl2pPr>
            <a:lvl3pPr indent="0" marL="914400">
              <a:buNone/>
              <a:defRPr sz="1800" b="1"/>
            </a:lvl3pPr>
            <a:lvl4pPr indent="0" marL="1371600">
              <a:buNone/>
              <a:defRPr sz="1600" b="1"/>
            </a:lvl4pPr>
            <a:lvl5pPr indent="0" marL="1828800">
              <a:buNone/>
              <a:defRPr sz="1600" b="1"/>
            </a:lvl5pPr>
            <a:lvl6pPr indent="0" marL="2286000">
              <a:buNone/>
              <a:defRPr sz="1600" b="1"/>
            </a:lvl6pPr>
            <a:lvl7pPr indent="0" marL="2743200">
              <a:buNone/>
              <a:defRPr sz="1600" b="1"/>
            </a:lvl7pPr>
            <a:lvl8pPr indent="0" marL="3200400">
              <a:buNone/>
              <a:defRPr sz="1600" b="1"/>
            </a:lvl8pPr>
            <a:lvl9pPr indent="0" marL="365760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sz="2400" b="1"/>
            </a:lvl1pPr>
            <a:lvl2pPr indent="0" marL="457200">
              <a:buNone/>
              <a:defRPr sz="2000" b="1"/>
            </a:lvl2pPr>
            <a:lvl3pPr indent="0" marL="914400">
              <a:buNone/>
              <a:defRPr sz="1800" b="1"/>
            </a:lvl3pPr>
            <a:lvl4pPr indent="0" marL="1371600">
              <a:buNone/>
              <a:defRPr sz="1600" b="1"/>
            </a:lvl4pPr>
            <a:lvl5pPr indent="0" marL="1828800">
              <a:buNone/>
              <a:defRPr sz="1600" b="1"/>
            </a:lvl5pPr>
            <a:lvl6pPr indent="0" marL="2286000">
              <a:buNone/>
              <a:defRPr sz="1600" b="1"/>
            </a:lvl6pPr>
            <a:lvl7pPr indent="0" marL="2743200">
              <a:buNone/>
              <a:defRPr sz="1600" b="1"/>
            </a:lvl7pPr>
            <a:lvl8pPr indent="0" marL="3200400">
              <a:buNone/>
              <a:defRPr sz="1600" b="1"/>
            </a:lvl8pPr>
            <a:lvl9pPr indent="0" marL="365760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617147858"/>
      </p:ext>
    </p:extLst>
  </p:cSld>
  <p:clrMapOvr>
    <a:masterClrMapping/>
  </p:clrMapOvr>
</p:sldLayout>
</file>

<file path=ppt/slideLayouts/slideLayout645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104547649"/>
      </p:ext>
    </p:extLst>
  </p:cSld>
  <p:clrMapOvr>
    <a:masterClrMapping/>
  </p:clrMapOvr>
</p:sldLayout>
</file>

<file path=ppt/slideLayouts/slideLayout646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1333527270"/>
      </p:ext>
    </p:extLst>
  </p:cSld>
  <p:clrMapOvr>
    <a:masterClrMapping/>
  </p:clrMapOvr>
</p:sldLayout>
</file>

<file path=ppt/slideLayouts/slideLayout647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846758751"/>
      </p:ext>
    </p:extLst>
  </p:cSld>
  <p:clrMapOvr>
    <a:masterClrMapping/>
  </p:clrMapOvr>
</p:sldLayout>
</file>

<file path=ppt/slideLayouts/slideLayout648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pic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2437663637"/>
      </p:ext>
    </p:extLst>
  </p:cSld>
  <p:clrMapOvr>
    <a:masterClrMapping/>
  </p:clrMapOvr>
</p:sldLayout>
</file>

<file path=ppt/slideLayouts/slideLayout649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vert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idx="1" orient="vert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397527089"/>
      </p:ext>
    </p:extLst>
  </p:cSld>
  <p:clrMapOvr>
    <a:masterClrMapping/>
  </p:clrMapOvr>
</p:sldLayout>
</file>

<file path=ppt/slideLayouts/slideLayout650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preserve="1" type="vertTitleAnd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idx="1" orient="vert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type="datetimeFigureOut" id="{032FC270-A41D-4253-8EDF-55E5B8520FA5}">
              <a:rPr lang="ru-RU" smtClean="0"/>
              <a:t>14.01.2013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type="slidenum" id="{4BA88733-6547-4EAD-A692-8E198EC52C46}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val="3454306450"/>
      </p:ext>
    </p:extLst>
  </p:cSld>
  <p:clrMapOvr>
    <a:masterClrMapping/>
  </p:clrMapOvr>
</p:sldLayout>
</file>

<file path=ppt/slideLayouts/slideLayoutmaster12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bg>
      <p:bgPr>
        <a:blipFill rotWithShape="0">
          <a:blip r:embed="rID1">
            <a:extLst/>
          </a:blip>
          <a:srcRect/>
          <a:stretch>
            <a:fillRect/>
          </a:stretch>
        </a:blipFill>
      </p:bgPr>
    </p:bg>
    <p:spTree>
      <p:nvGrpSpPr>
        <p:cNvPr id="1024" name=""/>
        <p:cNvGrpSpPr>
          <a:grpSpLocks/>
        </p:cNvGrpSpPr>
        <p:nvPr/>
      </p:nvGrpSpPr>
      <p:grpSpPr>
        <a:xfrm/>
      </p:grpSpPr>
      <p:sp>
        <p:nvSpPr>
          <p:cNvPr id="1026" name=""/>
          <p:cNvSpPr>
            <a:spLocks noChangeAspect="0"/>
          </p:cNvSpPr>
          <p:nvPr/>
        </p:nvSpPr>
        <p:spPr bwMode="auto">
          <a:xfrm rot="0">
            <a:off x="-9525" y="-7937"/>
            <a:ext cx="9163051" cy="1041400"/>
          </a:xfrm>
          <a:custGeom>
            <a:avLst/>
            <a:gdLst>
              <a:gd fmla="*/ 6 w 5772" name="T0"/>
              <a:gd fmla="*/ 2 h 656" name="T1"/>
              <a:gd fmla="*/ 2542 w 5772" name="T2"/>
              <a:gd fmla="*/ 0 h 656" name="T3"/>
              <a:gd fmla="*/ 4374 w 5772" name="T4"/>
              <a:gd fmla="*/ 367 h 656" name="T5"/>
              <a:gd fmla="*/ 5766 w 5772" name="T6"/>
              <a:gd fmla="*/ 55 h 656" name="T7"/>
              <a:gd fmla="*/ 5772 w 5772" name="T8"/>
              <a:gd fmla="*/ 213 h 656" name="T9"/>
              <a:gd fmla="*/ 4302 w 5772" name="T10"/>
              <a:gd fmla="*/ 439 h 656" name="T11"/>
              <a:gd fmla="*/ 1488 w 5772" name="T12"/>
              <a:gd fmla="*/ 201 h 656" name="T13"/>
              <a:gd fmla="*/ 0 w 5772" name="T14"/>
              <a:gd fmla="*/ 656 h 656" name="T15"/>
              <a:gd fmla="*/ 6 w 5772" name="T16"/>
              <a:gd fmla="*/ 2 h 656" name="T17"/>
              <a:gd fmla="*/ 0 60000 65536" name="T18"/>
              <a:gd fmla="*/ 0 60000 65536" name="T19"/>
              <a:gd fmla="*/ 0 60000 65536" name="T20"/>
              <a:gd fmla="*/ 0 60000 65536" name="T21"/>
              <a:gd fmla="*/ 0 60000 65536" name="T22"/>
              <a:gd fmla="*/ 0 60000 65536" name="T23"/>
              <a:gd fmla="*/ 0 60000 65536" name="T24"/>
              <a:gd fmla="*/ 0 60000 65536" name="T25"/>
              <a:gd fmla="*/ 0 60000 65536" name="T26"/>
              <a:gd fmla="*/ 0 w 5772" name="T27"/>
              <a:gd fmla="*/ 0 h 656" name="T28"/>
              <a:gd fmla="*/ 5772 w 5772" name="T29"/>
              <a:gd fmla="*/ 656 h 656" name="T30"/>
            </a:gdLst>
            <a:ahLst/>
            <a:cxnLst/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</a:path>
            </a:pathLst>
          </a:custGeom>
          <a:gradFill>
            <a:gsLst>
              <a:gs pos="0">
                <a:srgbClr val="0079af">
                  <a:alpha val="44999"/>
                </a:srgbClr>
              </a:gs>
              <a:gs pos="100000">
                <a:srgbClr val="00ebf8">
                  <a:alpha val="54998"/>
                </a:srgbClr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1027" name=""/>
          <p:cNvSpPr>
            <a:spLocks noChangeAspect="0"/>
          </p:cNvSpPr>
          <p:nvPr/>
        </p:nvSpPr>
        <p:spPr bwMode="auto">
          <a:xfrm rot="0">
            <a:off x="4381500" y="-7937"/>
            <a:ext cx="4762500" cy="638175"/>
          </a:xfrm>
          <a:custGeom>
            <a:avLst/>
            <a:gdLst>
              <a:gd fmla="*/ 0 w 3000" name="T0"/>
              <a:gd fmla="*/ 0 h 595" name="T1"/>
              <a:gd fmla="*/ 1668 w 3000" name="T2"/>
              <a:gd fmla="*/ 564 h 595" name="T3"/>
              <a:gd fmla="*/ 3000 w 3000" name="T4"/>
              <a:gd fmla="*/ 186 h 595" name="T5"/>
              <a:gd fmla="*/ 3000 w 3000" name="T6"/>
              <a:gd fmla="*/ 6 h 595" name="T7"/>
              <a:gd fmla="*/ 0 w 3000" name="T8"/>
              <a:gd fmla="*/ 0 h 595" name="T9"/>
              <a:gd fmla="*/ 0 60000 65536" name="T10"/>
              <a:gd fmla="*/ 0 60000 65536" name="T11"/>
              <a:gd fmla="*/ 0 60000 65536" name="T12"/>
              <a:gd fmla="*/ 0 60000 65536" name="T13"/>
              <a:gd fmla="*/ 0 60000 65536" name="T14"/>
              <a:gd fmla="*/ 0 w 3000" name="T15"/>
              <a:gd fmla="*/ 0 h 595" name="T16"/>
              <a:gd fmla="*/ 3000 w 3000" name="T17"/>
              <a:gd fmla="*/ 595 h 595" name="T18"/>
            </a:gdLst>
            <a:ahLst/>
            <a:cxnLst/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1028" name=""/>
          <p:cNvSpPr>
            <a:spLocks noGrp="1" noChangeAspect="0"/>
          </p:cNvSpPr>
          <p:nvPr>
            <p:ph type="title" sz="full" idx="4294967295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 anchorCtr="false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1029" name=""/>
          <p:cNvSpPr>
            <a:spLocks noGrp="1" noChangeAspect="0"/>
          </p:cNvSpPr>
          <p:nvPr>
            <p:ph type="body" sz="full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1030" name=""/>
          <p:cNvSpPr>
            <a:spLocks noGrp="1" noChangeAspect="0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045c75"/>
              </a:solidFill>
            </a:endParaRPr>
          </a:p>
        </p:txBody>
      </p:sp>
      <p:sp>
        <p:nvSpPr>
          <p:cNvPr id="1031" name=""/>
          <p:cNvSpPr>
            <a:spLocks noGrp="1" noChangeAspect="0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045c75"/>
              </a:solidFill>
            </a:endParaRPr>
          </a:p>
        </p:txBody>
      </p:sp>
      <p:sp>
        <p:nvSpPr>
          <p:cNvPr id="1032" name=""/>
          <p:cNvSpPr>
            <a:spLocks noGrp="1" noChangeAspect="0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 algn="r"/>
            <a:fld type="slidenum" id="{12FF1C42-D199-2032-1012-587298610EC3}">
              <a:rPr lang="en-US" altLang="en-US" sz="1200" dirty="0">
                <a:solidFill>
                  <a:srgbClr val="045c75"/>
                </a:solidFill>
              </a:rPr>
              <a:t>1</a:t>
            </a:fld>
          </a:p>
        </p:txBody>
      </p:sp>
      <p:grpSp>
        <p:nvGrpSpPr>
          <p:cNvPr id="1033" name=""/>
          <p:cNvGrpSpPr>
            <a:grpSpLocks noChangeAspect="0"/>
          </p:cNvGrpSpPr>
          <p:nvPr/>
        </p:nvGrpSpPr>
        <p:grpSpPr>
          <a:xfrm>
            <a:off x="-19050" y="203200"/>
            <a:ext cx="9180512" cy="647700"/>
            <a:chOff x="-19045" y="216550"/>
            <a:chExt cy="649224" cx="9180548"/>
          </a:xfrm>
        </p:grpSpPr>
        <p:grpSp>
          <p:nvGrpSpPr>
            <p:cNvPr id="1036" name=""/>
            <p:cNvGrpSpPr>
              <a:grpSpLocks noChangeAspect="0"/>
            </p:cNvGrpSpPr>
            <p:nvPr/>
          </p:nvGrpSpPr>
          <p:grpSpPr>
            <a:xfrm>
              <a:off x="-6091" y="-11569"/>
              <a:ext cx="9131843" cy="1050979"/>
              <a:chOff x="-6096" y="-24384"/>
              <a:chExt cy="1048512" cx="9131808"/>
            </a:xfrm>
          </p:grpSpPr>
          <p:pic>
            <p:nvPicPr>
              <p:cNvPr id="1034" name=""/>
              <p:cNvPicPr>
                <a:picLocks noChangeAspect="0"/>
              </p:cNvPicPr>
              <p:nvPr/>
            </p:nvPicPr>
            <p:blipFill>
              <a:blip r:embed="rID2">
                <a:extLst/>
              </a:blip>
              <a:srcRect/>
              <a:stretch>
                <a:fillRect/>
              </a:stretch>
            </p:blipFill>
            <p:spPr>
              <a:xfrm>
                <a:off x="-6096" y="-24384"/>
                <a:ext cx="9131808" cy="1048512"/>
              </a:xfrm>
              <a:prstGeom prst="rect">
                <a:avLst/>
              </a:prstGeom>
              <a:ln/>
            </p:spPr>
          </p:pic>
          <p:sp>
            <p:nvSpPr>
              <p:cNvPr id="1035" name=""/>
              <p:cNvSpPr txBox="1">
                <a:spLocks/>
              </p:cNvSpPr>
              <p:nvPr/>
            </p:nvSpPr>
            <p:spPr>
              <a:xfrm rot="21420000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  <p:grpSp>
          <p:nvGrpSpPr>
            <p:cNvPr id="1039" name=""/>
            <p:cNvGrpSpPr>
              <a:grpSpLocks noChangeAspect="0"/>
            </p:cNvGrpSpPr>
            <p:nvPr/>
          </p:nvGrpSpPr>
          <p:grpSpPr>
            <a:xfrm>
              <a:off x="-6091" y="61755"/>
              <a:ext cx="9156227" cy="910441"/>
              <a:chOff x="-6096" y="48768"/>
              <a:chExt cy="908304" cx="9156192"/>
            </a:xfrm>
          </p:grpSpPr>
          <p:pic>
            <p:nvPicPr>
              <p:cNvPr id="1037" name=""/>
              <p:cNvPicPr>
                <a:picLocks noChangeAspect="0"/>
              </p:cNvPicPr>
              <p:nvPr/>
            </p:nvPicPr>
            <p:blipFill>
              <a:blip r:embed="rID3">
                <a:extLst/>
              </a:blip>
              <a:srcRect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ln/>
            </p:spPr>
          </p:pic>
          <p:sp>
            <p:nvSpPr>
              <p:cNvPr id="1038" name=""/>
              <p:cNvSpPr txBox="1">
                <a:spLocks/>
              </p:cNvSpPr>
              <p:nvPr/>
            </p:nvSpPr>
            <p:spPr>
              <a:xfrm rot="21420000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</p:grpSp>
    </p:spTree>
  </p:cSld>
</p:sldLayout>
</file>

<file path=ppt/slideLayouts/slideLayoutmaster38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bg>
      <p:bgPr>
        <a:blipFill rotWithShape="0">
          <a:blip r:embed="rID4">
            <a:extLst/>
          </a:blip>
          <a:srcRect/>
          <a:stretch>
            <a:fillRect/>
          </a:stretch>
        </a:blipFill>
      </p:bgPr>
    </p:bg>
    <p:spTree>
      <p:nvGrpSpPr>
        <p:cNvPr id="2048" name=""/>
        <p:cNvGrpSpPr>
          <a:grpSpLocks/>
        </p:cNvGrpSpPr>
        <p:nvPr/>
      </p:nvGrpSpPr>
      <p:grpSpPr>
        <a:xfrm/>
      </p:grpSpPr>
      <p:sp>
        <p:nvSpPr>
          <p:cNvPr id="2050" name=""/>
          <p:cNvSpPr>
            <a:spLocks noChangeAspect="0"/>
          </p:cNvSpPr>
          <p:nvPr/>
        </p:nvSpPr>
        <p:spPr bwMode="auto">
          <a:xfrm rot="0">
            <a:off x="-9525" y="-7937"/>
            <a:ext cx="9163051" cy="1041400"/>
          </a:xfrm>
          <a:custGeom>
            <a:avLst/>
            <a:gdLst>
              <a:gd fmla="*/ 6 w 5772" name="T0"/>
              <a:gd fmla="*/ 2 h 656" name="T1"/>
              <a:gd fmla="*/ 2542 w 5772" name="T2"/>
              <a:gd fmla="*/ 0 h 656" name="T3"/>
              <a:gd fmla="*/ 4374 w 5772" name="T4"/>
              <a:gd fmla="*/ 367 h 656" name="T5"/>
              <a:gd fmla="*/ 5766 w 5772" name="T6"/>
              <a:gd fmla="*/ 55 h 656" name="T7"/>
              <a:gd fmla="*/ 5772 w 5772" name="T8"/>
              <a:gd fmla="*/ 213 h 656" name="T9"/>
              <a:gd fmla="*/ 4302 w 5772" name="T10"/>
              <a:gd fmla="*/ 439 h 656" name="T11"/>
              <a:gd fmla="*/ 1488 w 5772" name="T12"/>
              <a:gd fmla="*/ 201 h 656" name="T13"/>
              <a:gd fmla="*/ 0 w 5772" name="T14"/>
              <a:gd fmla="*/ 656 h 656" name="T15"/>
              <a:gd fmla="*/ 6 w 5772" name="T16"/>
              <a:gd fmla="*/ 2 h 656" name="T17"/>
              <a:gd fmla="*/ 0 60000 65536" name="T18"/>
              <a:gd fmla="*/ 0 60000 65536" name="T19"/>
              <a:gd fmla="*/ 0 60000 65536" name="T20"/>
              <a:gd fmla="*/ 0 60000 65536" name="T21"/>
              <a:gd fmla="*/ 0 60000 65536" name="T22"/>
              <a:gd fmla="*/ 0 60000 65536" name="T23"/>
              <a:gd fmla="*/ 0 60000 65536" name="T24"/>
              <a:gd fmla="*/ 0 60000 65536" name="T25"/>
              <a:gd fmla="*/ 0 60000 65536" name="T26"/>
              <a:gd fmla="*/ 0 w 5772" name="T27"/>
              <a:gd fmla="*/ 0 h 656" name="T28"/>
              <a:gd fmla="*/ 5772 w 5772" name="T29"/>
              <a:gd fmla="*/ 656 h 656" name="T30"/>
            </a:gdLst>
            <a:ahLst/>
            <a:cxnLst/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</a:path>
            </a:pathLst>
          </a:custGeom>
          <a:gradFill>
            <a:gsLst>
              <a:gs pos="0">
                <a:srgbClr val="0079af">
                  <a:alpha val="44999"/>
                </a:srgbClr>
              </a:gs>
              <a:gs pos="100000">
                <a:srgbClr val="00ebf8">
                  <a:alpha val="54998"/>
                </a:srgbClr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2051" name=""/>
          <p:cNvSpPr>
            <a:spLocks noChangeAspect="0"/>
          </p:cNvSpPr>
          <p:nvPr/>
        </p:nvSpPr>
        <p:spPr bwMode="auto">
          <a:xfrm rot="0">
            <a:off x="4381500" y="-7937"/>
            <a:ext cx="4762500" cy="638175"/>
          </a:xfrm>
          <a:custGeom>
            <a:avLst/>
            <a:gdLst>
              <a:gd fmla="*/ 0 w 3000" name="T0"/>
              <a:gd fmla="*/ 0 h 595" name="T1"/>
              <a:gd fmla="*/ 1668 w 3000" name="T2"/>
              <a:gd fmla="*/ 564 h 595" name="T3"/>
              <a:gd fmla="*/ 3000 w 3000" name="T4"/>
              <a:gd fmla="*/ 186 h 595" name="T5"/>
              <a:gd fmla="*/ 3000 w 3000" name="T6"/>
              <a:gd fmla="*/ 6 h 595" name="T7"/>
              <a:gd fmla="*/ 0 w 3000" name="T8"/>
              <a:gd fmla="*/ 0 h 595" name="T9"/>
              <a:gd fmla="*/ 0 60000 65536" name="T10"/>
              <a:gd fmla="*/ 0 60000 65536" name="T11"/>
              <a:gd fmla="*/ 0 60000 65536" name="T12"/>
              <a:gd fmla="*/ 0 60000 65536" name="T13"/>
              <a:gd fmla="*/ 0 60000 65536" name="T14"/>
              <a:gd fmla="*/ 0 w 3000" name="T15"/>
              <a:gd fmla="*/ 0 h 595" name="T16"/>
              <a:gd fmla="*/ 3000 w 3000" name="T17"/>
              <a:gd fmla="*/ 595 h 595" name="T18"/>
            </a:gdLst>
            <a:ahLst/>
            <a:cxnLst/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grpSp>
        <p:nvGrpSpPr>
          <p:cNvPr id="2052" name=""/>
          <p:cNvGrpSpPr>
            <a:grpSpLocks noChangeAspect="0"/>
          </p:cNvGrpSpPr>
          <p:nvPr/>
        </p:nvGrpSpPr>
        <p:grpSpPr>
          <a:xfrm>
            <a:off x="-19050" y="203200"/>
            <a:ext cx="9180512" cy="647700"/>
            <a:chOff x="-19045" y="216550"/>
            <a:chExt cy="649224" cx="9180548"/>
          </a:xfrm>
        </p:grpSpPr>
        <p:grpSp>
          <p:nvGrpSpPr>
            <p:cNvPr id="2060" name=""/>
            <p:cNvGrpSpPr>
              <a:grpSpLocks noChangeAspect="0"/>
            </p:cNvGrpSpPr>
            <p:nvPr/>
          </p:nvGrpSpPr>
          <p:grpSpPr>
            <a:xfrm>
              <a:off x="-6091" y="-11569"/>
              <a:ext cx="9131843" cy="1050979"/>
              <a:chOff x="-6096" y="-24384"/>
              <a:chExt cy="1048512" cx="9131808"/>
            </a:xfrm>
          </p:grpSpPr>
          <p:pic>
            <p:nvPicPr>
              <p:cNvPr id="2058" name=""/>
              <p:cNvPicPr>
                <a:picLocks noChangeAspect="0"/>
              </p:cNvPicPr>
              <p:nvPr/>
            </p:nvPicPr>
            <p:blipFill>
              <a:blip r:embed="rID5">
                <a:extLst/>
              </a:blip>
              <a:srcRect/>
              <a:stretch>
                <a:fillRect/>
              </a:stretch>
            </p:blipFill>
            <p:spPr>
              <a:xfrm>
                <a:off x="-6096" y="-24384"/>
                <a:ext cx="9131808" cy="1048512"/>
              </a:xfrm>
              <a:prstGeom prst="rect">
                <a:avLst/>
              </a:prstGeom>
              <a:ln/>
            </p:spPr>
          </p:pic>
          <p:sp>
            <p:nvSpPr>
              <p:cNvPr id="2059" name=""/>
              <p:cNvSpPr txBox="1">
                <a:spLocks/>
              </p:cNvSpPr>
              <p:nvPr/>
            </p:nvSpPr>
            <p:spPr>
              <a:xfrm rot="21420000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  <p:grpSp>
          <p:nvGrpSpPr>
            <p:cNvPr id="2063" name=""/>
            <p:cNvGrpSpPr>
              <a:grpSpLocks noChangeAspect="0"/>
            </p:cNvGrpSpPr>
            <p:nvPr/>
          </p:nvGrpSpPr>
          <p:grpSpPr>
            <a:xfrm>
              <a:off x="-6091" y="61755"/>
              <a:ext cx="9156227" cy="910441"/>
              <a:chOff x="-6096" y="48768"/>
              <a:chExt cy="908304" cx="9156192"/>
            </a:xfrm>
          </p:grpSpPr>
          <p:pic>
            <p:nvPicPr>
              <p:cNvPr id="2061" name=""/>
              <p:cNvPicPr>
                <a:picLocks noChangeAspect="0"/>
              </p:cNvPicPr>
              <p:nvPr/>
            </p:nvPicPr>
            <p:blipFill>
              <a:blip r:embed="rID3">
                <a:extLst/>
              </a:blip>
              <a:srcRect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ln/>
            </p:spPr>
          </p:pic>
          <p:sp>
            <p:nvSpPr>
              <p:cNvPr id="2062" name=""/>
              <p:cNvSpPr txBox="1">
                <a:spLocks/>
              </p:cNvSpPr>
              <p:nvPr/>
            </p:nvSpPr>
            <p:spPr>
              <a:xfrm rot="21420000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</p:grpSp>
      <p:sp>
        <p:nvSpPr>
          <p:cNvPr id="2053" name=""/>
          <p:cNvSpPr>
            <a:spLocks noGrp="1" noChangeAspect="0"/>
          </p:cNvSpPr>
          <p:nvPr>
            <p:ph type="title" sz="full" idx="4294967295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 anchorCtr="false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2054" name=""/>
          <p:cNvSpPr>
            <a:spLocks noGrp="1" noChangeAspect="0"/>
          </p:cNvSpPr>
          <p:nvPr>
            <p:ph type="body" sz="full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2055" name=""/>
          <p:cNvSpPr>
            <a:spLocks noGrp="1" noChangeAspect="0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d1eaee"/>
              </a:solidFill>
            </a:endParaRPr>
          </a:p>
        </p:txBody>
      </p:sp>
      <p:sp>
        <p:nvSpPr>
          <p:cNvPr id="2056" name=""/>
          <p:cNvSpPr>
            <a:spLocks noGrp="1" noChangeAspect="0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d1eaee"/>
              </a:solidFill>
            </a:endParaRPr>
          </a:p>
        </p:txBody>
      </p:sp>
      <p:sp>
        <p:nvSpPr>
          <p:cNvPr id="2057" name=""/>
          <p:cNvSpPr>
            <a:spLocks noGrp="1" noChangeAspect="0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 algn="r"/>
            <a:fld type="slidenum" id="{12FF1C42-D199-3057-1038-587298610EC3}">
              <a:rPr lang="en-US" altLang="en-US" sz="1200" dirty="0">
                <a:solidFill>
                  <a:srgbClr val="d1eaee"/>
                </a:solidFill>
              </a:rPr>
              <a:t>0</a:t>
            </a:fld>
          </a:p>
        </p:txBody>
      </p:sp>
    </p:spTree>
  </p:cSld>
</p:sldLayout>
</file>

<file path=ppt/slideLayouts/slideLayoutmaster39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bg>
      <p:bgPr>
        <a:blipFill rotWithShape="0">
          <a:blip r:embed="rID4">
            <a:extLst/>
          </a:blip>
          <a:srcRect/>
          <a:stretch>
            <a:fillRect/>
          </a:stretch>
        </a:blipFill>
      </p:bgPr>
    </p:bg>
    <p:spTree>
      <p:nvGrpSpPr>
        <p:cNvPr id="3072" name=""/>
        <p:cNvGrpSpPr>
          <a:grpSpLocks/>
        </p:cNvGrpSpPr>
        <p:nvPr/>
      </p:nvGrpSpPr>
      <p:grpSpPr>
        <a:xfrm/>
      </p:grpSpPr>
      <p:sp>
        <p:nvSpPr>
          <p:cNvPr id="3074" name=""/>
          <p:cNvSpPr>
            <a:spLocks noChangeAspect="0"/>
          </p:cNvSpPr>
          <p:nvPr/>
        </p:nvSpPr>
        <p:spPr bwMode="auto">
          <a:xfrm rot="0">
            <a:off x="-9525" y="-7937"/>
            <a:ext cx="9163051" cy="1041400"/>
          </a:xfrm>
          <a:custGeom>
            <a:avLst/>
            <a:gdLst>
              <a:gd fmla="*/ 6 w 5772" name="T0"/>
              <a:gd fmla="*/ 2 h 656" name="T1"/>
              <a:gd fmla="*/ 2542 w 5772" name="T2"/>
              <a:gd fmla="*/ 0 h 656" name="T3"/>
              <a:gd fmla="*/ 4374 w 5772" name="T4"/>
              <a:gd fmla="*/ 367 h 656" name="T5"/>
              <a:gd fmla="*/ 5766 w 5772" name="T6"/>
              <a:gd fmla="*/ 55 h 656" name="T7"/>
              <a:gd fmla="*/ 5772 w 5772" name="T8"/>
              <a:gd fmla="*/ 213 h 656" name="T9"/>
              <a:gd fmla="*/ 4302 w 5772" name="T10"/>
              <a:gd fmla="*/ 439 h 656" name="T11"/>
              <a:gd fmla="*/ 1488 w 5772" name="T12"/>
              <a:gd fmla="*/ 201 h 656" name="T13"/>
              <a:gd fmla="*/ 0 w 5772" name="T14"/>
              <a:gd fmla="*/ 656 h 656" name="T15"/>
              <a:gd fmla="*/ 6 w 5772" name="T16"/>
              <a:gd fmla="*/ 2 h 656" name="T17"/>
              <a:gd fmla="*/ 0 60000 65536" name="T18"/>
              <a:gd fmla="*/ 0 60000 65536" name="T19"/>
              <a:gd fmla="*/ 0 60000 65536" name="T20"/>
              <a:gd fmla="*/ 0 60000 65536" name="T21"/>
              <a:gd fmla="*/ 0 60000 65536" name="T22"/>
              <a:gd fmla="*/ 0 60000 65536" name="T23"/>
              <a:gd fmla="*/ 0 60000 65536" name="T24"/>
              <a:gd fmla="*/ 0 60000 65536" name="T25"/>
              <a:gd fmla="*/ 0 60000 65536" name="T26"/>
              <a:gd fmla="*/ 0 w 5772" name="T27"/>
              <a:gd fmla="*/ 0 h 656" name="T28"/>
              <a:gd fmla="*/ 5772 w 5772" name="T29"/>
              <a:gd fmla="*/ 656 h 656" name="T30"/>
            </a:gdLst>
            <a:ahLst/>
            <a:cxnLst/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</a:path>
            </a:pathLst>
          </a:custGeom>
          <a:gradFill>
            <a:gsLst>
              <a:gs pos="0">
                <a:srgbClr val="0079af">
                  <a:alpha val="44999"/>
                </a:srgbClr>
              </a:gs>
              <a:gs pos="100000">
                <a:srgbClr val="00ebf8">
                  <a:alpha val="54998"/>
                </a:srgbClr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3075" name=""/>
          <p:cNvSpPr>
            <a:spLocks noChangeAspect="0"/>
          </p:cNvSpPr>
          <p:nvPr/>
        </p:nvSpPr>
        <p:spPr bwMode="auto">
          <a:xfrm rot="0">
            <a:off x="4381500" y="-7937"/>
            <a:ext cx="4762500" cy="638175"/>
          </a:xfrm>
          <a:custGeom>
            <a:avLst/>
            <a:gdLst>
              <a:gd fmla="*/ 0 w 3000" name="T0"/>
              <a:gd fmla="*/ 0 h 595" name="T1"/>
              <a:gd fmla="*/ 1668 w 3000" name="T2"/>
              <a:gd fmla="*/ 564 h 595" name="T3"/>
              <a:gd fmla="*/ 3000 w 3000" name="T4"/>
              <a:gd fmla="*/ 186 h 595" name="T5"/>
              <a:gd fmla="*/ 3000 w 3000" name="T6"/>
              <a:gd fmla="*/ 6 h 595" name="T7"/>
              <a:gd fmla="*/ 0 w 3000" name="T8"/>
              <a:gd fmla="*/ 0 h 595" name="T9"/>
              <a:gd fmla="*/ 0 60000 65536" name="T10"/>
              <a:gd fmla="*/ 0 60000 65536" name="T11"/>
              <a:gd fmla="*/ 0 60000 65536" name="T12"/>
              <a:gd fmla="*/ 0 60000 65536" name="T13"/>
              <a:gd fmla="*/ 0 60000 65536" name="T14"/>
              <a:gd fmla="*/ 0 w 3000" name="T15"/>
              <a:gd fmla="*/ 0 h 595" name="T16"/>
              <a:gd fmla="*/ 3000 w 3000" name="T17"/>
              <a:gd fmla="*/ 595 h 595" name="T18"/>
            </a:gdLst>
            <a:ahLst/>
            <a:cxnLst/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grpSp>
        <p:nvGrpSpPr>
          <p:cNvPr id="3076" name=""/>
          <p:cNvGrpSpPr>
            <a:grpSpLocks noChangeAspect="0"/>
          </p:cNvGrpSpPr>
          <p:nvPr/>
        </p:nvGrpSpPr>
        <p:grpSpPr>
          <a:xfrm>
            <a:off x="-19050" y="203200"/>
            <a:ext cx="9180512" cy="647700"/>
            <a:chOff x="-19045" y="216550"/>
            <a:chExt cy="649224" cx="9180548"/>
          </a:xfrm>
        </p:grpSpPr>
        <p:grpSp>
          <p:nvGrpSpPr>
            <p:cNvPr id="3084" name=""/>
            <p:cNvGrpSpPr>
              <a:grpSpLocks noChangeAspect="0"/>
            </p:cNvGrpSpPr>
            <p:nvPr/>
          </p:nvGrpSpPr>
          <p:grpSpPr>
            <a:xfrm>
              <a:off x="-6091" y="-11569"/>
              <a:ext cx="9131843" cy="1050979"/>
              <a:chOff x="-6096" y="-24384"/>
              <a:chExt cy="1048512" cx="9131808"/>
            </a:xfrm>
          </p:grpSpPr>
          <p:pic>
            <p:nvPicPr>
              <p:cNvPr id="3082" name=""/>
              <p:cNvPicPr>
                <a:picLocks noChangeAspect="0"/>
              </p:cNvPicPr>
              <p:nvPr/>
            </p:nvPicPr>
            <p:blipFill>
              <a:blip r:embed="rID5">
                <a:extLst/>
              </a:blip>
              <a:srcRect/>
              <a:stretch>
                <a:fillRect/>
              </a:stretch>
            </p:blipFill>
            <p:spPr>
              <a:xfrm>
                <a:off x="-6096" y="-24384"/>
                <a:ext cx="9131808" cy="1048512"/>
              </a:xfrm>
              <a:prstGeom prst="rect">
                <a:avLst/>
              </a:prstGeom>
              <a:ln/>
            </p:spPr>
          </p:pic>
          <p:sp>
            <p:nvSpPr>
              <p:cNvPr id="3083" name=""/>
              <p:cNvSpPr txBox="1">
                <a:spLocks/>
              </p:cNvSpPr>
              <p:nvPr/>
            </p:nvSpPr>
            <p:spPr>
              <a:xfrm rot="21420000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  <p:grpSp>
          <p:nvGrpSpPr>
            <p:cNvPr id="3087" name=""/>
            <p:cNvGrpSpPr>
              <a:grpSpLocks noChangeAspect="0"/>
            </p:cNvGrpSpPr>
            <p:nvPr/>
          </p:nvGrpSpPr>
          <p:grpSpPr>
            <a:xfrm>
              <a:off x="-6091" y="61755"/>
              <a:ext cx="9156227" cy="910441"/>
              <a:chOff x="-6096" y="48768"/>
              <a:chExt cy="908304" cx="9156192"/>
            </a:xfrm>
          </p:grpSpPr>
          <p:pic>
            <p:nvPicPr>
              <p:cNvPr id="3085" name=""/>
              <p:cNvPicPr>
                <a:picLocks noChangeAspect="0"/>
              </p:cNvPicPr>
              <p:nvPr/>
            </p:nvPicPr>
            <p:blipFill>
              <a:blip r:embed="rID3">
                <a:extLst/>
              </a:blip>
              <a:srcRect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ln/>
            </p:spPr>
          </p:pic>
          <p:sp>
            <p:nvSpPr>
              <p:cNvPr id="3086" name=""/>
              <p:cNvSpPr txBox="1">
                <a:spLocks/>
              </p:cNvSpPr>
              <p:nvPr/>
            </p:nvSpPr>
            <p:spPr>
              <a:xfrm rot="21420000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</p:grpSp>
      <p:sp>
        <p:nvSpPr>
          <p:cNvPr id="3077" name=""/>
          <p:cNvSpPr>
            <a:spLocks noGrp="1" noChangeAspect="0"/>
          </p:cNvSpPr>
          <p:nvPr>
            <p:ph type="title" sz="full" idx="4294967295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 anchorCtr="false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3078" name=""/>
          <p:cNvSpPr>
            <a:spLocks noGrp="1" noChangeAspect="0"/>
          </p:cNvSpPr>
          <p:nvPr>
            <p:ph type="body" sz="full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3079" name=""/>
          <p:cNvSpPr>
            <a:spLocks noGrp="1" noChangeAspect="0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d1eaee"/>
              </a:solidFill>
            </a:endParaRPr>
          </a:p>
        </p:txBody>
      </p:sp>
      <p:sp>
        <p:nvSpPr>
          <p:cNvPr id="3080" name=""/>
          <p:cNvSpPr>
            <a:spLocks noGrp="1" noChangeAspect="0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d1eaee"/>
              </a:solidFill>
            </a:endParaRPr>
          </a:p>
        </p:txBody>
      </p:sp>
      <p:sp>
        <p:nvSpPr>
          <p:cNvPr id="3081" name=""/>
          <p:cNvSpPr>
            <a:spLocks noGrp="1" noChangeAspect="0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 algn="r"/>
            <a:fld type="slidenum" id="{12FF1C42-D199-4081-1039-587298610EC3}">
              <a:rPr lang="en-US" altLang="en-US" sz="1200" dirty="0">
                <a:solidFill>
                  <a:srgbClr val="d1eaee"/>
                </a:solidFill>
              </a:rPr>
              <a:t>39</a:t>
            </a:fld>
          </a:p>
        </p:txBody>
      </p:sp>
    </p:spTree>
  </p:cSld>
</p:sldLayout>
</file>

<file path=ppt/slideLayouts/slideLayoutmaster40.xml><?xml version="1.0" encoding="utf-8"?>
<p:sldLayout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bg>
      <p:bgPr>
        <a:blipFill rotWithShape="0">
          <a:blip r:embed="rID1">
            <a:extLst/>
          </a:blip>
          <a:srcRect/>
          <a:stretch>
            <a:fillRect/>
          </a:stretch>
        </a:blipFill>
      </p:bgPr>
    </p:bg>
    <p:spTree>
      <p:nvGrpSpPr>
        <p:cNvPr id="4096" name=""/>
        <p:cNvGrpSpPr>
          <a:grpSpLocks/>
        </p:cNvGrpSpPr>
        <p:nvPr/>
      </p:nvGrpSpPr>
      <p:grpSpPr>
        <a:xfrm/>
      </p:grpSpPr>
      <p:sp>
        <p:nvSpPr>
          <p:cNvPr id="4098" name=""/>
          <p:cNvSpPr>
            <a:spLocks/>
          </p:cNvSpPr>
          <p:nvPr/>
        </p:nvSpPr>
        <p:spPr>
          <a:xfrm rot="420000" flipV="1">
            <a:off x="3165475" y="1108075"/>
            <a:ext cx="5257801" cy="4114800"/>
          </a:xfrm>
          <a:custGeom>
            <a:avLst/>
            <a:gdLst>
              <a:gd fmla="*/ 0 w 5257800" name="T0"/>
              <a:gd fmla="*/ 0 h 4114800" name="T1"/>
              <a:gd fmla="*/ 5107774 w 5257800" name="T2"/>
              <a:gd fmla="*/ 0 h 4114800" name="T3"/>
              <a:gd fmla="*/ 5257800 w 5257800" name="T4"/>
              <a:gd fmla="*/ 150026 h 4114800" name="T5"/>
              <a:gd fmla="*/ 5257800 w 5257800" name="T6"/>
              <a:gd fmla="*/ 4114800 h 4114800" name="T7"/>
              <a:gd fmla="*/ 0 w 5257800" name="T8"/>
              <a:gd fmla="*/ 4114800 h 4114800" name="T9"/>
              <a:gd fmla="*/ 0 w 5257800" name="T10"/>
              <a:gd fmla="*/ 0 h 4114800" name="T11"/>
              <a:gd fmla="*/ 0 w 5257800" name="T12"/>
              <a:gd fmla="*/ 0 h 4114800" name="T13"/>
            </a:gdLst>
            <a:ahLst/>
            <a:cxnLst/>
            <a:rect l="0" t="0" r="r" b="b"/>
            <a:pathLst>
              <a:path w="5257800" h="4114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3175" cap="rnd" cmpd="sng">
            <a:solidFill>
              <a:srgbClr val="c0c0c0"/>
            </a:solidFill>
            <a:prstDash val="solid"/>
          </a:ln>
          <a:effectLst>
            <a:outerShdw dist="38500" dir="7500041" algn="bl" rotWithShape="0" sx="98500" sy="100079" kx="5301593" ky="5400000">
              <a:srgbClr val="000000">
                <a:alpha val="25000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4099" name=""/>
          <p:cNvSpPr>
            <a:spLocks/>
          </p:cNvSpPr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>
            <a:solidFill>
              <a:srgbClr val="ffffff"/>
            </a:solidFill>
          </a:ln>
          <a:effectLst>
            <a:outerShdw dist="6350" dir="12899787" algn="tl" rotWithShape="0">
              <a:srgbClr val="000000">
                <a:alpha val="46998"/>
              </a:srgbClr>
            </a:outerShdw>
          </a:effectLst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  <a:latin charset="0" typeface="Constantia"/>
            </a:endParaRPr>
          </a:p>
        </p:txBody>
      </p:sp>
      <p:sp>
        <p:nvSpPr>
          <p:cNvPr id="4100" name=""/>
          <p:cNvSpPr>
            <a:spLocks noChangeAspect="0"/>
          </p:cNvSpPr>
          <p:nvPr/>
        </p:nvSpPr>
        <p:spPr bwMode="auto">
          <a:xfrm rot="0" flipV="1">
            <a:off x="-9525" y="5816600"/>
            <a:ext cx="9163051" cy="1041400"/>
          </a:xfrm>
          <a:custGeom>
            <a:avLst/>
            <a:gdLst>
              <a:gd fmla="*/ 6 w 5772" name="T0"/>
              <a:gd fmla="*/ 2 h 656" name="T1"/>
              <a:gd fmla="*/ 2542 w 5772" name="T2"/>
              <a:gd fmla="*/ 0 h 656" name="T3"/>
              <a:gd fmla="*/ 4374 w 5772" name="T4"/>
              <a:gd fmla="*/ 367 h 656" name="T5"/>
              <a:gd fmla="*/ 5766 w 5772" name="T6"/>
              <a:gd fmla="*/ 55 h 656" name="T7"/>
              <a:gd fmla="*/ 5772 w 5772" name="T8"/>
              <a:gd fmla="*/ 213 h 656" name="T9"/>
              <a:gd fmla="*/ 4302 w 5772" name="T10"/>
              <a:gd fmla="*/ 439 h 656" name="T11"/>
              <a:gd fmla="*/ 1488 w 5772" name="T12"/>
              <a:gd fmla="*/ 201 h 656" name="T13"/>
              <a:gd fmla="*/ 0 w 5772" name="T14"/>
              <a:gd fmla="*/ 656 h 656" name="T15"/>
              <a:gd fmla="*/ 6 w 5772" name="T16"/>
              <a:gd fmla="*/ 2 h 656" name="T17"/>
              <a:gd fmla="*/ 0 60000 65536" name="T18"/>
              <a:gd fmla="*/ 0 60000 65536" name="T19"/>
              <a:gd fmla="*/ 0 60000 65536" name="T20"/>
              <a:gd fmla="*/ 0 60000 65536" name="T21"/>
              <a:gd fmla="*/ 0 60000 65536" name="T22"/>
              <a:gd fmla="*/ 0 60000 65536" name="T23"/>
              <a:gd fmla="*/ 0 60000 65536" name="T24"/>
              <a:gd fmla="*/ 0 60000 65536" name="T25"/>
              <a:gd fmla="*/ 0 60000 65536" name="T26"/>
              <a:gd fmla="*/ 0 w 5772" name="T27"/>
              <a:gd fmla="*/ 0 h 656" name="T28"/>
              <a:gd fmla="*/ 5772 w 5772" name="T29"/>
              <a:gd fmla="*/ 656 h 656" name="T30"/>
            </a:gdLst>
            <a:ahLst/>
            <a:cxnLst/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</a:path>
            </a:pathLst>
          </a:custGeom>
          <a:gradFill>
            <a:gsLst>
              <a:gs pos="0">
                <a:srgbClr val="0079af">
                  <a:alpha val="44999"/>
                </a:srgbClr>
              </a:gs>
              <a:gs pos="100000">
                <a:srgbClr val="00ebf8">
                  <a:alpha val="54998"/>
                </a:srgbClr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4101" name=""/>
          <p:cNvSpPr>
            <a:spLocks noChangeAspect="0"/>
          </p:cNvSpPr>
          <p:nvPr/>
        </p:nvSpPr>
        <p:spPr bwMode="auto">
          <a:xfrm rot="0" flipV="1">
            <a:off x="4381500" y="6219825"/>
            <a:ext cx="4762500" cy="638175"/>
          </a:xfrm>
          <a:custGeom>
            <a:avLst/>
            <a:gdLst>
              <a:gd fmla="*/ 0 w 3000" name="T0"/>
              <a:gd fmla="*/ 0 h 595" name="T1"/>
              <a:gd fmla="*/ 1668 w 3000" name="T2"/>
              <a:gd fmla="*/ 564 h 595" name="T3"/>
              <a:gd fmla="*/ 3000 w 3000" name="T4"/>
              <a:gd fmla="*/ 186 h 595" name="T5"/>
              <a:gd fmla="*/ 3000 w 3000" name="T6"/>
              <a:gd fmla="*/ 6 h 595" name="T7"/>
              <a:gd fmla="*/ 0 w 3000" name="T8"/>
              <a:gd fmla="*/ 0 h 595" name="T9"/>
              <a:gd fmla="*/ 0 60000 65536" name="T10"/>
              <a:gd fmla="*/ 0 60000 65536" name="T11"/>
              <a:gd fmla="*/ 0 60000 65536" name="T12"/>
              <a:gd fmla="*/ 0 60000 65536" name="T13"/>
              <a:gd fmla="*/ 0 60000 65536" name="T14"/>
              <a:gd fmla="*/ 0 w 3000" name="T15"/>
              <a:gd fmla="*/ 0 h 595" name="T16"/>
              <a:gd fmla="*/ 3000 w 3000" name="T17"/>
              <a:gd fmla="*/ 595 h 595" name="T18"/>
            </a:gdLst>
            <a:ahLst/>
            <a:cxnLst/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4102" name=""/>
          <p:cNvSpPr>
            <a:spLocks noGrp="1" noChangeAspect="0"/>
          </p:cNvSpPr>
          <p:nvPr>
            <p:ph type="title" sz="full" idx="4294967295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 anchorCtr="false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4103" name=""/>
          <p:cNvSpPr>
            <a:spLocks noGrp="1" noChangeAspect="0"/>
          </p:cNvSpPr>
          <p:nvPr>
            <p:ph type="body" sz="full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4104" name=""/>
          <p:cNvSpPr>
            <a:spLocks noGrp="1" noChangeAspect="0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045c75"/>
              </a:solidFill>
            </a:endParaRPr>
          </a:p>
        </p:txBody>
      </p:sp>
      <p:sp>
        <p:nvSpPr>
          <p:cNvPr id="4105" name=""/>
          <p:cNvSpPr>
            <a:spLocks noGrp="1" noChangeAspect="0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045c75"/>
              </a:solidFill>
            </a:endParaRPr>
          </a:p>
        </p:txBody>
      </p:sp>
      <p:sp>
        <p:nvSpPr>
          <p:cNvPr id="4106" name=""/>
          <p:cNvSpPr>
            <a:spLocks noGrp="1" noChangeAspect="0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 algn="r"/>
            <a:fld type="slidenum" id="{12FF1C42-D199-1010-1040-587298610EC3}">
              <a:rPr lang="en-US" altLang="en-US" sz="1200" dirty="0">
                <a:solidFill>
                  <a:srgbClr val="045c75"/>
                </a:solidFill>
              </a:rPr>
              <a:t>39</a:t>
            </a:fld>
          </a:p>
        </p:txBody>
      </p:sp>
    </p:spTree>
  </p:cSld>
</p:sldLayout>
</file>

<file path=ppt/slideMasters/_rels/slideMaster12.xml.rels><?xml version="1.0" encoding="UTF-8" standalone="yes" ?><Relationships xmlns="http://schemas.openxmlformats.org/package/2006/relationships"><Relationship Id="rId1" Type="http://schemas.openxmlformats.org/officeDocument/2006/relationships/theme" Target="../theme/theme12.xml" /><Relationship Id="rID1" Type="http://schemas.openxmlformats.org/officeDocument/2006/relationships/image" Target="../media/picture1.jpeg" /><Relationship Id="rID2" Type="http://schemas.openxmlformats.org/officeDocument/2006/relationships/image" Target="../media/picture2.png" /><Relationship Id="rID3" Type="http://schemas.openxmlformats.org/officeDocument/2006/relationships/image" Target="../media/picture3.png" /><Relationship Id="rId5" Type="http://schemas.openxmlformats.org/officeDocument/2006/relationships/slideLayout" Target="../slideLayouts/slideLayout192.xml" /><Relationship Id="rId6" Type="http://schemas.openxmlformats.org/officeDocument/2006/relationships/slideLayout" Target="../slideLayouts/slideLayout193.xml" /><Relationship Id="rId7" Type="http://schemas.openxmlformats.org/officeDocument/2006/relationships/slideLayout" Target="../slideLayouts/slideLayout194.xml" /><Relationship Id="rId8" Type="http://schemas.openxmlformats.org/officeDocument/2006/relationships/slideLayout" Target="../slideLayouts/slideLayout195.xml" /><Relationship Id="rId9" Type="http://schemas.openxmlformats.org/officeDocument/2006/relationships/slideLayout" Target="../slideLayouts/slideLayout196.xml" /><Relationship Id="rId10" Type="http://schemas.openxmlformats.org/officeDocument/2006/relationships/slideLayout" Target="../slideLayouts/slideLayout197.xml" /><Relationship Id="rId11" Type="http://schemas.openxmlformats.org/officeDocument/2006/relationships/slideLayout" Target="../slideLayouts/slideLayout198.xml" /><Relationship Id="rId12" Type="http://schemas.openxmlformats.org/officeDocument/2006/relationships/slideLayout" Target="../slideLayouts/slideLayout199.xml" /><Relationship Id="rId13" Type="http://schemas.openxmlformats.org/officeDocument/2006/relationships/slideLayout" Target="../slideLayouts/slideLayout200.xml" /><Relationship Id="rId14" Type="http://schemas.openxmlformats.org/officeDocument/2006/relationships/slideLayout" Target="../slideLayouts/slideLayout201.xml" /><Relationship Id="rId15" Type="http://schemas.openxmlformats.org/officeDocument/2006/relationships/slideLayout" Target="../slideLayouts/slideLayout202.xml" /><Relationship Id="rId16" Type="http://schemas.openxmlformats.org/officeDocument/2006/relationships/slideLayout" Target="../slideLayouts/slideLayoutmaster12.xml" /></Relationships>
</file>

<file path=ppt/slideMasters/_rels/slideMaster38.xml.rels><?xml version="1.0" encoding="UTF-8" standalone="yes" ?><Relationships xmlns="http://schemas.openxmlformats.org/package/2006/relationships"><Relationship Id="rId1" Type="http://schemas.openxmlformats.org/officeDocument/2006/relationships/theme" Target="../theme/theme38.xml" /><Relationship Id="rID4" Type="http://schemas.openxmlformats.org/officeDocument/2006/relationships/image" Target="../media/picture4.jpeg" /><Relationship Id="rID5" Type="http://schemas.openxmlformats.org/officeDocument/2006/relationships/image" Target="../media/picture5.png" /><Relationship Id="rID3" Type="http://schemas.openxmlformats.org/officeDocument/2006/relationships/image" Target="../media/picture3.png" /><Relationship Id="rId5" Type="http://schemas.openxmlformats.org/officeDocument/2006/relationships/slideLayout" Target="../slideLayouts/slideLayout608.xml" /><Relationship Id="rId6" Type="http://schemas.openxmlformats.org/officeDocument/2006/relationships/slideLayout" Target="../slideLayouts/slideLayout609.xml" /><Relationship Id="rId7" Type="http://schemas.openxmlformats.org/officeDocument/2006/relationships/slideLayout" Target="../slideLayouts/slideLayout610.xml" /><Relationship Id="rId8" Type="http://schemas.openxmlformats.org/officeDocument/2006/relationships/slideLayout" Target="../slideLayouts/slideLayout611.xml" /><Relationship Id="rId9" Type="http://schemas.openxmlformats.org/officeDocument/2006/relationships/slideLayout" Target="../slideLayouts/slideLayout612.xml" /><Relationship Id="rId10" Type="http://schemas.openxmlformats.org/officeDocument/2006/relationships/slideLayout" Target="../slideLayouts/slideLayout613.xml" /><Relationship Id="rId11" Type="http://schemas.openxmlformats.org/officeDocument/2006/relationships/slideLayout" Target="../slideLayouts/slideLayout614.xml" /><Relationship Id="rId12" Type="http://schemas.openxmlformats.org/officeDocument/2006/relationships/slideLayout" Target="../slideLayouts/slideLayout615.xml" /><Relationship Id="rId13" Type="http://schemas.openxmlformats.org/officeDocument/2006/relationships/slideLayout" Target="../slideLayouts/slideLayout616.xml" /><Relationship Id="rId14" Type="http://schemas.openxmlformats.org/officeDocument/2006/relationships/slideLayout" Target="../slideLayouts/slideLayout617.xml" /><Relationship Id="rId15" Type="http://schemas.openxmlformats.org/officeDocument/2006/relationships/slideLayout" Target="../slideLayouts/slideLayout618.xml" /><Relationship Id="rId16" Type="http://schemas.openxmlformats.org/officeDocument/2006/relationships/slideLayout" Target="../slideLayouts/slideLayoutmaster38.xml" /></Relationships>
</file>

<file path=ppt/slideMasters/_rels/slideMaster39.xml.rels><?xml version="1.0" encoding="UTF-8" standalone="yes" ?><Relationships xmlns="http://schemas.openxmlformats.org/package/2006/relationships"><Relationship Id="rId1" Type="http://schemas.openxmlformats.org/officeDocument/2006/relationships/theme" Target="../theme/theme39.xml" /><Relationship Id="rID4" Type="http://schemas.openxmlformats.org/officeDocument/2006/relationships/image" Target="../media/picture4.jpeg" /><Relationship Id="rID5" Type="http://schemas.openxmlformats.org/officeDocument/2006/relationships/image" Target="../media/picture5.png" /><Relationship Id="rID3" Type="http://schemas.openxmlformats.org/officeDocument/2006/relationships/image" Target="../media/picture3.png" /><Relationship Id="rId5" Type="http://schemas.openxmlformats.org/officeDocument/2006/relationships/slideLayout" Target="../slideLayouts/slideLayout624.xml" /><Relationship Id="rId6" Type="http://schemas.openxmlformats.org/officeDocument/2006/relationships/slideLayout" Target="../slideLayouts/slideLayout625.xml" /><Relationship Id="rId7" Type="http://schemas.openxmlformats.org/officeDocument/2006/relationships/slideLayout" Target="../slideLayouts/slideLayout626.xml" /><Relationship Id="rId8" Type="http://schemas.openxmlformats.org/officeDocument/2006/relationships/slideLayout" Target="../slideLayouts/slideLayout627.xml" /><Relationship Id="rId9" Type="http://schemas.openxmlformats.org/officeDocument/2006/relationships/slideLayout" Target="../slideLayouts/slideLayout628.xml" /><Relationship Id="rId10" Type="http://schemas.openxmlformats.org/officeDocument/2006/relationships/slideLayout" Target="../slideLayouts/slideLayout629.xml" /><Relationship Id="rId11" Type="http://schemas.openxmlformats.org/officeDocument/2006/relationships/slideLayout" Target="../slideLayouts/slideLayout630.xml" /><Relationship Id="rId12" Type="http://schemas.openxmlformats.org/officeDocument/2006/relationships/slideLayout" Target="../slideLayouts/slideLayout631.xml" /><Relationship Id="rId13" Type="http://schemas.openxmlformats.org/officeDocument/2006/relationships/slideLayout" Target="../slideLayouts/slideLayout632.xml" /><Relationship Id="rId14" Type="http://schemas.openxmlformats.org/officeDocument/2006/relationships/slideLayout" Target="../slideLayouts/slideLayout633.xml" /><Relationship Id="rId15" Type="http://schemas.openxmlformats.org/officeDocument/2006/relationships/slideLayout" Target="../slideLayouts/slideLayout634.xml" /><Relationship Id="rId16" Type="http://schemas.openxmlformats.org/officeDocument/2006/relationships/slideLayout" Target="../slideLayouts/slideLayoutmaster39.xml" /></Relationships>
</file>

<file path=ppt/slideMasters/_rels/slideMaster40.xml.rels><?xml version="1.0" encoding="UTF-8" standalone="yes" ?><Relationships xmlns="http://schemas.openxmlformats.org/package/2006/relationships"><Relationship Id="rId1" Type="http://schemas.openxmlformats.org/officeDocument/2006/relationships/theme" Target="../theme/theme40.xml" /><Relationship Id="rID1" Type="http://schemas.openxmlformats.org/officeDocument/2006/relationships/image" Target="../media/picture1.jpeg" /><Relationship Id="rId3" Type="http://schemas.openxmlformats.org/officeDocument/2006/relationships/slideLayout" Target="../slideLayouts/slideLayout640.xml" /><Relationship Id="rId4" Type="http://schemas.openxmlformats.org/officeDocument/2006/relationships/slideLayout" Target="../slideLayouts/slideLayout641.xml" /><Relationship Id="rId5" Type="http://schemas.openxmlformats.org/officeDocument/2006/relationships/slideLayout" Target="../slideLayouts/slideLayout642.xml" /><Relationship Id="rId6" Type="http://schemas.openxmlformats.org/officeDocument/2006/relationships/slideLayout" Target="../slideLayouts/slideLayout643.xml" /><Relationship Id="rId7" Type="http://schemas.openxmlformats.org/officeDocument/2006/relationships/slideLayout" Target="../slideLayouts/slideLayout644.xml" /><Relationship Id="rId8" Type="http://schemas.openxmlformats.org/officeDocument/2006/relationships/slideLayout" Target="../slideLayouts/slideLayout645.xml" /><Relationship Id="rId9" Type="http://schemas.openxmlformats.org/officeDocument/2006/relationships/slideLayout" Target="../slideLayouts/slideLayout646.xml" /><Relationship Id="rId10" Type="http://schemas.openxmlformats.org/officeDocument/2006/relationships/slideLayout" Target="../slideLayouts/slideLayout647.xml" /><Relationship Id="rId11" Type="http://schemas.openxmlformats.org/officeDocument/2006/relationships/slideLayout" Target="../slideLayouts/slideLayout648.xml" /><Relationship Id="rId12" Type="http://schemas.openxmlformats.org/officeDocument/2006/relationships/slideLayout" Target="../slideLayouts/slideLayout649.xml" /><Relationship Id="rId13" Type="http://schemas.openxmlformats.org/officeDocument/2006/relationships/slideLayout" Target="../slideLayouts/slideLayout650.xml" /><Relationship Id="rId14" Type="http://schemas.openxmlformats.org/officeDocument/2006/relationships/slideLayout" Target="../slideLayouts/slideLayoutmaster40.xml" /></Relationships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bg>
      <p:bgPr>
        <a:blipFill rotWithShape="0">
          <a:blip r:embed="rID1">
            <a:extLst/>
          </a:blip>
          <a:srcRect/>
          <a:stretch>
            <a:fillRect/>
          </a:stretch>
        </a:blipFill>
      </p:bgPr>
    </p:bg>
    <p:spTree>
      <p:nvGrpSpPr>
        <p:cNvPr id="1024" name=""/>
        <p:cNvGrpSpPr>
          <a:grpSpLocks/>
        </p:cNvGrpSpPr>
        <p:nvPr/>
      </p:nvGrpSpPr>
      <p:grpSpPr>
        <a:xfrm/>
      </p:grpSpPr>
      <p:sp>
        <p:nvSpPr>
          <p:cNvPr id="1026" name=""/>
          <p:cNvSpPr>
            <a:spLocks noChangeAspect="0"/>
          </p:cNvSpPr>
          <p:nvPr/>
        </p:nvSpPr>
        <p:spPr bwMode="auto">
          <a:xfrm rot="0">
            <a:off x="-9525" y="-7937"/>
            <a:ext cx="9163051" cy="1041400"/>
          </a:xfrm>
          <a:custGeom>
            <a:avLst/>
            <a:gdLst>
              <a:gd fmla="*/ 6 w 5772" name="T0"/>
              <a:gd fmla="*/ 2 h 656" name="T1"/>
              <a:gd fmla="*/ 2542 w 5772" name="T2"/>
              <a:gd fmla="*/ 0 h 656" name="T3"/>
              <a:gd fmla="*/ 4374 w 5772" name="T4"/>
              <a:gd fmla="*/ 367 h 656" name="T5"/>
              <a:gd fmla="*/ 5766 w 5772" name="T6"/>
              <a:gd fmla="*/ 55 h 656" name="T7"/>
              <a:gd fmla="*/ 5772 w 5772" name="T8"/>
              <a:gd fmla="*/ 213 h 656" name="T9"/>
              <a:gd fmla="*/ 4302 w 5772" name="T10"/>
              <a:gd fmla="*/ 439 h 656" name="T11"/>
              <a:gd fmla="*/ 1488 w 5772" name="T12"/>
              <a:gd fmla="*/ 201 h 656" name="T13"/>
              <a:gd fmla="*/ 0 w 5772" name="T14"/>
              <a:gd fmla="*/ 656 h 656" name="T15"/>
              <a:gd fmla="*/ 6 w 5772" name="T16"/>
              <a:gd fmla="*/ 2 h 656" name="T17"/>
              <a:gd fmla="*/ 0 60000 65536" name="T18"/>
              <a:gd fmla="*/ 0 60000 65536" name="T19"/>
              <a:gd fmla="*/ 0 60000 65536" name="T20"/>
              <a:gd fmla="*/ 0 60000 65536" name="T21"/>
              <a:gd fmla="*/ 0 60000 65536" name="T22"/>
              <a:gd fmla="*/ 0 60000 65536" name="T23"/>
              <a:gd fmla="*/ 0 60000 65536" name="T24"/>
              <a:gd fmla="*/ 0 60000 65536" name="T25"/>
              <a:gd fmla="*/ 0 60000 65536" name="T26"/>
              <a:gd fmla="*/ 0 w 5772" name="T27"/>
              <a:gd fmla="*/ 0 h 656" name="T28"/>
              <a:gd fmla="*/ 5772 w 5772" name="T29"/>
              <a:gd fmla="*/ 656 h 656" name="T30"/>
            </a:gdLst>
            <a:ahLst/>
            <a:cxnLst/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</a:path>
            </a:pathLst>
          </a:custGeom>
          <a:gradFill>
            <a:gsLst>
              <a:gs pos="0">
                <a:srgbClr val="0079af">
                  <a:alpha val="44999"/>
                </a:srgbClr>
              </a:gs>
              <a:gs pos="100000">
                <a:srgbClr val="00ebf8">
                  <a:alpha val="54998"/>
                </a:srgbClr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1027" name=""/>
          <p:cNvSpPr>
            <a:spLocks noChangeAspect="0"/>
          </p:cNvSpPr>
          <p:nvPr/>
        </p:nvSpPr>
        <p:spPr bwMode="auto">
          <a:xfrm rot="0">
            <a:off x="4381500" y="-7937"/>
            <a:ext cx="4762500" cy="638175"/>
          </a:xfrm>
          <a:custGeom>
            <a:avLst/>
            <a:gdLst>
              <a:gd fmla="*/ 0 w 3000" name="T0"/>
              <a:gd fmla="*/ 0 h 595" name="T1"/>
              <a:gd fmla="*/ 1668 w 3000" name="T2"/>
              <a:gd fmla="*/ 564 h 595" name="T3"/>
              <a:gd fmla="*/ 3000 w 3000" name="T4"/>
              <a:gd fmla="*/ 186 h 595" name="T5"/>
              <a:gd fmla="*/ 3000 w 3000" name="T6"/>
              <a:gd fmla="*/ 6 h 595" name="T7"/>
              <a:gd fmla="*/ 0 w 3000" name="T8"/>
              <a:gd fmla="*/ 0 h 595" name="T9"/>
              <a:gd fmla="*/ 0 60000 65536" name="T10"/>
              <a:gd fmla="*/ 0 60000 65536" name="T11"/>
              <a:gd fmla="*/ 0 60000 65536" name="T12"/>
              <a:gd fmla="*/ 0 60000 65536" name="T13"/>
              <a:gd fmla="*/ 0 60000 65536" name="T14"/>
              <a:gd fmla="*/ 0 w 3000" name="T15"/>
              <a:gd fmla="*/ 0 h 595" name="T16"/>
              <a:gd fmla="*/ 3000 w 3000" name="T17"/>
              <a:gd fmla="*/ 595 h 595" name="T18"/>
            </a:gdLst>
            <a:ahLst/>
            <a:cxnLst/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1028" name=""/>
          <p:cNvSpPr>
            <a:spLocks noGrp="1" noChangeAspect="0"/>
          </p:cNvSpPr>
          <p:nvPr>
            <p:ph type="title" sz="full" idx="4294967295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 anchorCtr="false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1029" name=""/>
          <p:cNvSpPr>
            <a:spLocks noGrp="1" noChangeAspect="0"/>
          </p:cNvSpPr>
          <p:nvPr>
            <p:ph type="body" sz="full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1030" name=""/>
          <p:cNvSpPr>
            <a:spLocks noGrp="1" noChangeAspect="0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045c75"/>
              </a:solidFill>
            </a:endParaRPr>
          </a:p>
        </p:txBody>
      </p:sp>
      <p:sp>
        <p:nvSpPr>
          <p:cNvPr id="1031" name=""/>
          <p:cNvSpPr>
            <a:spLocks noGrp="1" noChangeAspect="0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045c75"/>
              </a:solidFill>
            </a:endParaRPr>
          </a:p>
        </p:txBody>
      </p:sp>
      <p:sp>
        <p:nvSpPr>
          <p:cNvPr id="1032" name=""/>
          <p:cNvSpPr>
            <a:spLocks noGrp="1" noChangeAspect="0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 algn="r"/>
            <a:fld type="slidenum" id="{12FF1C42-D199-2032-1012-587298610EC3}">
              <a:rPr lang="en-US" altLang="en-US" sz="1200" dirty="0">
                <a:solidFill>
                  <a:srgbClr val="045c75"/>
                </a:solidFill>
              </a:rPr>
              <a:t>1</a:t>
            </a:fld>
          </a:p>
        </p:txBody>
      </p:sp>
      <p:grpSp>
        <p:nvGrpSpPr>
          <p:cNvPr id="1033" name=""/>
          <p:cNvGrpSpPr>
            <a:grpSpLocks noChangeAspect="0"/>
          </p:cNvGrpSpPr>
          <p:nvPr/>
        </p:nvGrpSpPr>
        <p:grpSpPr>
          <a:xfrm>
            <a:off x="-19050" y="203200"/>
            <a:ext cx="9180512" cy="647700"/>
            <a:chOff x="-19045" y="216550"/>
            <a:chExt cy="649224" cx="9180548"/>
          </a:xfrm>
        </p:grpSpPr>
        <p:grpSp>
          <p:nvGrpSpPr>
            <p:cNvPr id="1036" name=""/>
            <p:cNvGrpSpPr>
              <a:grpSpLocks noChangeAspect="0"/>
            </p:cNvGrpSpPr>
            <p:nvPr/>
          </p:nvGrpSpPr>
          <p:grpSpPr>
            <a:xfrm>
              <a:off x="-6091" y="-11569"/>
              <a:ext cx="9131843" cy="1050979"/>
              <a:chOff x="-6096" y="-24384"/>
              <a:chExt cy="1048512" cx="9131808"/>
            </a:xfrm>
          </p:grpSpPr>
          <p:pic>
            <p:nvPicPr>
              <p:cNvPr id="1034" name=""/>
              <p:cNvPicPr>
                <a:picLocks noChangeAspect="0"/>
              </p:cNvPicPr>
              <p:nvPr/>
            </p:nvPicPr>
            <p:blipFill>
              <a:blip r:embed="rID2">
                <a:extLst/>
              </a:blip>
              <a:srcRect/>
              <a:stretch>
                <a:fillRect/>
              </a:stretch>
            </p:blipFill>
            <p:spPr>
              <a:xfrm>
                <a:off x="-6096" y="-24384"/>
                <a:ext cx="9131808" cy="1048512"/>
              </a:xfrm>
              <a:prstGeom prst="rect">
                <a:avLst/>
              </a:prstGeom>
              <a:ln/>
            </p:spPr>
          </p:pic>
          <p:sp>
            <p:nvSpPr>
              <p:cNvPr id="1035" name=""/>
              <p:cNvSpPr txBox="1">
                <a:spLocks/>
              </p:cNvSpPr>
              <p:nvPr/>
            </p:nvSpPr>
            <p:spPr>
              <a:xfrm rot="21420000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  <p:grpSp>
          <p:nvGrpSpPr>
            <p:cNvPr id="1039" name=""/>
            <p:cNvGrpSpPr>
              <a:grpSpLocks noChangeAspect="0"/>
            </p:cNvGrpSpPr>
            <p:nvPr/>
          </p:nvGrpSpPr>
          <p:grpSpPr>
            <a:xfrm>
              <a:off x="-6091" y="61755"/>
              <a:ext cx="9156227" cy="910441"/>
              <a:chOff x="-6096" y="48768"/>
              <a:chExt cy="908304" cx="9156192"/>
            </a:xfrm>
          </p:grpSpPr>
          <p:pic>
            <p:nvPicPr>
              <p:cNvPr id="1037" name=""/>
              <p:cNvPicPr>
                <a:picLocks noChangeAspect="0"/>
              </p:cNvPicPr>
              <p:nvPr/>
            </p:nvPicPr>
            <p:blipFill>
              <a:blip r:embed="rID3">
                <a:extLst/>
              </a:blip>
              <a:srcRect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ln/>
            </p:spPr>
          </p:pic>
          <p:sp>
            <p:nvSpPr>
              <p:cNvPr id="1038" name=""/>
              <p:cNvSpPr txBox="1">
                <a:spLocks/>
              </p:cNvSpPr>
              <p:nvPr/>
            </p:nvSpPr>
            <p:spPr>
              <a:xfrm rot="21420000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9136" r:id="rId5"/>
    <p:sldLayoutId id="2147489137" r:id="rId6"/>
    <p:sldLayoutId id="2147489138" r:id="rId7"/>
    <p:sldLayoutId id="2147489139" r:id="rId8"/>
    <p:sldLayoutId id="2147489140" r:id="rId9"/>
    <p:sldLayoutId id="2147489141" r:id="rId10"/>
    <p:sldLayoutId id="2147489142" r:id="rId11"/>
    <p:sldLayoutId id="2147489143" r:id="rId12"/>
    <p:sldLayoutId id="2147489144" r:id="rId13"/>
    <p:sldLayoutId id="2147489145" r:id="rId14"/>
    <p:sldLayoutId id="2147489146" r:id="rId15"/>
    <p:sldLayoutId id="2147489147" r:id="rId16"/>
  </p:sldLayoutIdLst>
  <p:txStyles>
    <p:titleStyle>
      <a:lvl1pPr indent="0" algn="l" fontAlgn="base" marL="0" eaLnBrk="0" hangingPunct="false" rtl="false">
        <a:lnSpc>
          <a:spcPct val="100000"/>
        </a:lnSpc>
        <a:spcBef>
          <a:spcPct val="0"/>
        </a:spcBef>
        <a:spcAft>
          <a:spcPct val="0"/>
        </a:spcAft>
        <a:buNone/>
        <a:defRPr sz="5000">
          <a:solidFill>
            <a:srgbClr val="04617b"/>
          </a:solidFill>
          <a:latin charset="0" typeface="Calibri"/>
        </a:defRPr>
      </a:lvl1pPr>
    </p:titleStyle>
    <p:bodyStyle>
      <a:lvl1pPr indent="-273050" algn="l" fontAlgn="base" marL="27305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charset="2" typeface="Wingdings 2"/>
        <a:buChar char=""/>
        <a:defRPr sz="2600">
          <a:solidFill>
            <a:srgbClr val="000000"/>
          </a:solidFill>
          <a:latin charset="0" typeface="Constantia"/>
        </a:defRPr>
      </a:lvl1pPr>
      <a:lvl2pPr indent="-246062" algn="l" fontAlgn="base" marL="639762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f6fc6"/>
        </a:buClr>
        <a:buSzPct val="85000"/>
        <a:buFont charset="2" typeface="Wingdings 2"/>
        <a:buChar char=""/>
        <a:defRPr sz="2400">
          <a:solidFill>
            <a:srgbClr val="000000"/>
          </a:solidFill>
          <a:latin charset="0" typeface="Constantia"/>
        </a:defRPr>
      </a:lvl2pPr>
      <a:lvl3pPr indent="-246062" algn="l" fontAlgn="base" marL="91440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09dd9"/>
        </a:buClr>
        <a:buSzPct val="70000"/>
        <a:buFont charset="2" typeface="Wingdings 2"/>
        <a:buChar char=""/>
        <a:defRPr sz="2100">
          <a:solidFill>
            <a:srgbClr val="000000"/>
          </a:solidFill>
          <a:latin charset="0" typeface="Constantia"/>
        </a:defRPr>
      </a:lvl3pPr>
      <a:lvl4pPr indent="-209550" algn="l" fontAlgn="base" marL="118745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charset="2" typeface="Wingdings 2"/>
        <a:buChar char=""/>
        <a:defRPr sz="2000">
          <a:solidFill>
            <a:srgbClr val="000000"/>
          </a:solidFill>
          <a:latin charset="0" typeface="Constantia"/>
        </a:defRPr>
      </a:lvl4pPr>
      <a:lvl5pPr indent="-209550" algn="l" fontAlgn="base" marL="1462087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charset="2" typeface="Wingdings 2"/>
        <a:buChar char=""/>
        <a:defRPr sz="2000">
          <a:solidFill>
            <a:srgbClr val="000000"/>
          </a:solidFill>
          <a:latin charset="0" typeface="Constantia"/>
        </a:defRPr>
      </a:lvl5pPr>
    </p:bodyStyle>
    <p:otherStyle>
      <a:lvl1pPr indent="0" algn="l" fontAlgn="base" marL="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1pPr>
      <a:lvl2pPr indent="0" algn="l" fontAlgn="base" marL="4572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2pPr>
      <a:lvl3pPr indent="0" algn="l" fontAlgn="base" marL="9144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3pPr>
      <a:lvl4pPr indent="0" algn="l" fontAlgn="base" marL="13716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4pPr>
      <a:lvl5pPr indent="0" algn="l" fontAlgn="base" marL="18288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5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bg>
      <p:bgPr>
        <a:blipFill rotWithShape="0">
          <a:blip r:embed="rID4">
            <a:extLst/>
          </a:blip>
          <a:srcRect/>
          <a:stretch>
            <a:fillRect/>
          </a:stretch>
        </a:blipFill>
      </p:bgPr>
    </p:bg>
    <p:spTree>
      <p:nvGrpSpPr>
        <p:cNvPr id="2048" name=""/>
        <p:cNvGrpSpPr>
          <a:grpSpLocks/>
        </p:cNvGrpSpPr>
        <p:nvPr/>
      </p:nvGrpSpPr>
      <p:grpSpPr>
        <a:xfrm/>
      </p:grpSpPr>
      <p:sp>
        <p:nvSpPr>
          <p:cNvPr id="2050" name=""/>
          <p:cNvSpPr>
            <a:spLocks noChangeAspect="0"/>
          </p:cNvSpPr>
          <p:nvPr/>
        </p:nvSpPr>
        <p:spPr bwMode="auto">
          <a:xfrm rot="0">
            <a:off x="-9525" y="-7937"/>
            <a:ext cx="9163051" cy="1041400"/>
          </a:xfrm>
          <a:custGeom>
            <a:avLst/>
            <a:gdLst>
              <a:gd fmla="*/ 6 w 5772" name="T0"/>
              <a:gd fmla="*/ 2 h 656" name="T1"/>
              <a:gd fmla="*/ 2542 w 5772" name="T2"/>
              <a:gd fmla="*/ 0 h 656" name="T3"/>
              <a:gd fmla="*/ 4374 w 5772" name="T4"/>
              <a:gd fmla="*/ 367 h 656" name="T5"/>
              <a:gd fmla="*/ 5766 w 5772" name="T6"/>
              <a:gd fmla="*/ 55 h 656" name="T7"/>
              <a:gd fmla="*/ 5772 w 5772" name="T8"/>
              <a:gd fmla="*/ 213 h 656" name="T9"/>
              <a:gd fmla="*/ 4302 w 5772" name="T10"/>
              <a:gd fmla="*/ 439 h 656" name="T11"/>
              <a:gd fmla="*/ 1488 w 5772" name="T12"/>
              <a:gd fmla="*/ 201 h 656" name="T13"/>
              <a:gd fmla="*/ 0 w 5772" name="T14"/>
              <a:gd fmla="*/ 656 h 656" name="T15"/>
              <a:gd fmla="*/ 6 w 5772" name="T16"/>
              <a:gd fmla="*/ 2 h 656" name="T17"/>
              <a:gd fmla="*/ 0 60000 65536" name="T18"/>
              <a:gd fmla="*/ 0 60000 65536" name="T19"/>
              <a:gd fmla="*/ 0 60000 65536" name="T20"/>
              <a:gd fmla="*/ 0 60000 65536" name="T21"/>
              <a:gd fmla="*/ 0 60000 65536" name="T22"/>
              <a:gd fmla="*/ 0 60000 65536" name="T23"/>
              <a:gd fmla="*/ 0 60000 65536" name="T24"/>
              <a:gd fmla="*/ 0 60000 65536" name="T25"/>
              <a:gd fmla="*/ 0 60000 65536" name="T26"/>
              <a:gd fmla="*/ 0 w 5772" name="T27"/>
              <a:gd fmla="*/ 0 h 656" name="T28"/>
              <a:gd fmla="*/ 5772 w 5772" name="T29"/>
              <a:gd fmla="*/ 656 h 656" name="T30"/>
            </a:gdLst>
            <a:ahLst/>
            <a:cxnLst/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</a:path>
            </a:pathLst>
          </a:custGeom>
          <a:gradFill>
            <a:gsLst>
              <a:gs pos="0">
                <a:srgbClr val="0079af">
                  <a:alpha val="44999"/>
                </a:srgbClr>
              </a:gs>
              <a:gs pos="100000">
                <a:srgbClr val="00ebf8">
                  <a:alpha val="54998"/>
                </a:srgbClr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2051" name=""/>
          <p:cNvSpPr>
            <a:spLocks noChangeAspect="0"/>
          </p:cNvSpPr>
          <p:nvPr/>
        </p:nvSpPr>
        <p:spPr bwMode="auto">
          <a:xfrm rot="0">
            <a:off x="4381500" y="-7937"/>
            <a:ext cx="4762500" cy="638175"/>
          </a:xfrm>
          <a:custGeom>
            <a:avLst/>
            <a:gdLst>
              <a:gd fmla="*/ 0 w 3000" name="T0"/>
              <a:gd fmla="*/ 0 h 595" name="T1"/>
              <a:gd fmla="*/ 1668 w 3000" name="T2"/>
              <a:gd fmla="*/ 564 h 595" name="T3"/>
              <a:gd fmla="*/ 3000 w 3000" name="T4"/>
              <a:gd fmla="*/ 186 h 595" name="T5"/>
              <a:gd fmla="*/ 3000 w 3000" name="T6"/>
              <a:gd fmla="*/ 6 h 595" name="T7"/>
              <a:gd fmla="*/ 0 w 3000" name="T8"/>
              <a:gd fmla="*/ 0 h 595" name="T9"/>
              <a:gd fmla="*/ 0 60000 65536" name="T10"/>
              <a:gd fmla="*/ 0 60000 65536" name="T11"/>
              <a:gd fmla="*/ 0 60000 65536" name="T12"/>
              <a:gd fmla="*/ 0 60000 65536" name="T13"/>
              <a:gd fmla="*/ 0 60000 65536" name="T14"/>
              <a:gd fmla="*/ 0 w 3000" name="T15"/>
              <a:gd fmla="*/ 0 h 595" name="T16"/>
              <a:gd fmla="*/ 3000 w 3000" name="T17"/>
              <a:gd fmla="*/ 595 h 595" name="T18"/>
            </a:gdLst>
            <a:ahLst/>
            <a:cxnLst/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grpSp>
        <p:nvGrpSpPr>
          <p:cNvPr id="2052" name=""/>
          <p:cNvGrpSpPr>
            <a:grpSpLocks noChangeAspect="0"/>
          </p:cNvGrpSpPr>
          <p:nvPr/>
        </p:nvGrpSpPr>
        <p:grpSpPr>
          <a:xfrm>
            <a:off x="-19050" y="203200"/>
            <a:ext cx="9180512" cy="647700"/>
            <a:chOff x="-19045" y="216550"/>
            <a:chExt cy="649224" cx="9180548"/>
          </a:xfrm>
        </p:grpSpPr>
        <p:grpSp>
          <p:nvGrpSpPr>
            <p:cNvPr id="2060" name=""/>
            <p:cNvGrpSpPr>
              <a:grpSpLocks noChangeAspect="0"/>
            </p:cNvGrpSpPr>
            <p:nvPr/>
          </p:nvGrpSpPr>
          <p:grpSpPr>
            <a:xfrm>
              <a:off x="-6091" y="-11569"/>
              <a:ext cx="9131843" cy="1050979"/>
              <a:chOff x="-6096" y="-24384"/>
              <a:chExt cy="1048512" cx="9131808"/>
            </a:xfrm>
          </p:grpSpPr>
          <p:pic>
            <p:nvPicPr>
              <p:cNvPr id="2058" name=""/>
              <p:cNvPicPr>
                <a:picLocks noChangeAspect="0"/>
              </p:cNvPicPr>
              <p:nvPr/>
            </p:nvPicPr>
            <p:blipFill>
              <a:blip r:embed="rID5">
                <a:extLst/>
              </a:blip>
              <a:srcRect/>
              <a:stretch>
                <a:fillRect/>
              </a:stretch>
            </p:blipFill>
            <p:spPr>
              <a:xfrm>
                <a:off x="-6096" y="-24384"/>
                <a:ext cx="9131808" cy="1048512"/>
              </a:xfrm>
              <a:prstGeom prst="rect">
                <a:avLst/>
              </a:prstGeom>
              <a:ln/>
            </p:spPr>
          </p:pic>
          <p:sp>
            <p:nvSpPr>
              <p:cNvPr id="2059" name=""/>
              <p:cNvSpPr txBox="1">
                <a:spLocks/>
              </p:cNvSpPr>
              <p:nvPr/>
            </p:nvSpPr>
            <p:spPr>
              <a:xfrm rot="21420000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  <p:grpSp>
          <p:nvGrpSpPr>
            <p:cNvPr id="2063" name=""/>
            <p:cNvGrpSpPr>
              <a:grpSpLocks noChangeAspect="0"/>
            </p:cNvGrpSpPr>
            <p:nvPr/>
          </p:nvGrpSpPr>
          <p:grpSpPr>
            <a:xfrm>
              <a:off x="-6091" y="61755"/>
              <a:ext cx="9156227" cy="910441"/>
              <a:chOff x="-6096" y="48768"/>
              <a:chExt cy="908304" cx="9156192"/>
            </a:xfrm>
          </p:grpSpPr>
          <p:pic>
            <p:nvPicPr>
              <p:cNvPr id="2061" name=""/>
              <p:cNvPicPr>
                <a:picLocks noChangeAspect="0"/>
              </p:cNvPicPr>
              <p:nvPr/>
            </p:nvPicPr>
            <p:blipFill>
              <a:blip r:embed="rID3">
                <a:extLst/>
              </a:blip>
              <a:srcRect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ln/>
            </p:spPr>
          </p:pic>
          <p:sp>
            <p:nvSpPr>
              <p:cNvPr id="2062" name=""/>
              <p:cNvSpPr txBox="1">
                <a:spLocks/>
              </p:cNvSpPr>
              <p:nvPr/>
            </p:nvSpPr>
            <p:spPr>
              <a:xfrm rot="21420000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</p:grpSp>
      <p:sp>
        <p:nvSpPr>
          <p:cNvPr id="2053" name=""/>
          <p:cNvSpPr>
            <a:spLocks noGrp="1" noChangeAspect="0"/>
          </p:cNvSpPr>
          <p:nvPr>
            <p:ph type="title" sz="full" idx="4294967295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 anchorCtr="false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2054" name=""/>
          <p:cNvSpPr>
            <a:spLocks noGrp="1" noChangeAspect="0"/>
          </p:cNvSpPr>
          <p:nvPr>
            <p:ph type="body" sz="full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2055" name=""/>
          <p:cNvSpPr>
            <a:spLocks noGrp="1" noChangeAspect="0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d1eaee"/>
              </a:solidFill>
            </a:endParaRPr>
          </a:p>
        </p:txBody>
      </p:sp>
      <p:sp>
        <p:nvSpPr>
          <p:cNvPr id="2056" name=""/>
          <p:cNvSpPr>
            <a:spLocks noGrp="1" noChangeAspect="0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d1eaee"/>
              </a:solidFill>
            </a:endParaRPr>
          </a:p>
        </p:txBody>
      </p:sp>
      <p:sp>
        <p:nvSpPr>
          <p:cNvPr id="2057" name=""/>
          <p:cNvSpPr>
            <a:spLocks noGrp="1" noChangeAspect="0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 algn="r"/>
            <a:fld type="slidenum" id="{12FF1C42-D199-3057-1038-587298610EC3}">
              <a:rPr lang="en-US" altLang="en-US" sz="1200" dirty="0">
                <a:solidFill>
                  <a:srgbClr val="d1eaee"/>
                </a:solidFill>
              </a:rPr>
              <a:t>0</a:t>
            </a:fld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9124" r:id="rId5"/>
    <p:sldLayoutId id="2147489125" r:id="rId6"/>
    <p:sldLayoutId id="2147489126" r:id="rId7"/>
    <p:sldLayoutId id="2147489127" r:id="rId8"/>
    <p:sldLayoutId id="2147489128" r:id="rId9"/>
    <p:sldLayoutId id="2147489129" r:id="rId10"/>
    <p:sldLayoutId id="2147489130" r:id="rId11"/>
    <p:sldLayoutId id="2147489131" r:id="rId12"/>
    <p:sldLayoutId id="2147489132" r:id="rId13"/>
    <p:sldLayoutId id="2147489133" r:id="rId14"/>
    <p:sldLayoutId id="2147489134" r:id="rId15"/>
    <p:sldLayoutId id="2147489135" r:id="rId16"/>
  </p:sldLayoutIdLst>
  <p:txStyles>
    <p:titleStyle>
      <a:lvl1pPr indent="0" algn="l" fontAlgn="base" marL="0" eaLnBrk="0" hangingPunct="false" rtl="false">
        <a:lnSpc>
          <a:spcPct val="100000"/>
        </a:lnSpc>
        <a:spcBef>
          <a:spcPct val="0"/>
        </a:spcBef>
        <a:spcAft>
          <a:spcPct val="0"/>
        </a:spcAft>
        <a:buNone/>
        <a:defRPr sz="5000">
          <a:solidFill>
            <a:srgbClr val="dbf5f9"/>
          </a:solidFill>
          <a:latin charset="0" typeface="Calibri"/>
        </a:defRPr>
      </a:lvl1pPr>
    </p:titleStyle>
    <p:bodyStyle>
      <a:lvl1pPr indent="-273050" algn="l" fontAlgn="base" marL="27305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charset="2" typeface="Wingdings 2"/>
        <a:buChar char=""/>
        <a:defRPr sz="2600">
          <a:solidFill>
            <a:srgbClr val="ffffff"/>
          </a:solidFill>
          <a:latin charset="0" typeface="Constantia"/>
        </a:defRPr>
      </a:lvl1pPr>
      <a:lvl2pPr indent="-246062" algn="l" fontAlgn="base" marL="639762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f6fc6"/>
        </a:buClr>
        <a:buSzPct val="85000"/>
        <a:buFont charset="2" typeface="Wingdings 2"/>
        <a:buChar char=""/>
        <a:defRPr sz="2400">
          <a:solidFill>
            <a:srgbClr val="ffffff"/>
          </a:solidFill>
          <a:latin charset="0" typeface="Constantia"/>
        </a:defRPr>
      </a:lvl2pPr>
      <a:lvl3pPr indent="-246062" algn="l" fontAlgn="base" marL="91440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09dd9"/>
        </a:buClr>
        <a:buSzPct val="70000"/>
        <a:buFont charset="2" typeface="Wingdings 2"/>
        <a:buChar char=""/>
        <a:defRPr sz="2100">
          <a:solidFill>
            <a:srgbClr val="ffffff"/>
          </a:solidFill>
          <a:latin charset="0" typeface="Constantia"/>
        </a:defRPr>
      </a:lvl3pPr>
      <a:lvl4pPr indent="-209550" algn="l" fontAlgn="base" marL="118745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charset="2" typeface="Wingdings 2"/>
        <a:buChar char=""/>
        <a:defRPr sz="2000">
          <a:solidFill>
            <a:srgbClr val="ffffff"/>
          </a:solidFill>
          <a:latin charset="0" typeface="Constantia"/>
        </a:defRPr>
      </a:lvl4pPr>
      <a:lvl5pPr indent="-209550" algn="l" fontAlgn="base" marL="1462087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charset="2" typeface="Wingdings 2"/>
        <a:buChar char=""/>
        <a:defRPr sz="2000">
          <a:solidFill>
            <a:srgbClr val="ffffff"/>
          </a:solidFill>
          <a:latin charset="0" typeface="Constantia"/>
        </a:defRPr>
      </a:lvl5pPr>
    </p:bodyStyle>
    <p:otherStyle>
      <a:lvl1pPr indent="0" algn="l" fontAlgn="base" marL="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1pPr>
      <a:lvl2pPr indent="0" algn="l" fontAlgn="base" marL="4572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2pPr>
      <a:lvl3pPr indent="0" algn="l" fontAlgn="base" marL="9144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3pPr>
      <a:lvl4pPr indent="0" algn="l" fontAlgn="base" marL="13716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4pPr>
      <a:lvl5pPr indent="0" algn="l" fontAlgn="base" marL="18288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5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bg>
      <p:bgPr>
        <a:blipFill rotWithShape="0">
          <a:blip r:embed="rID4">
            <a:extLst/>
          </a:blip>
          <a:srcRect/>
          <a:stretch>
            <a:fillRect/>
          </a:stretch>
        </a:blipFill>
      </p:bgPr>
    </p:bg>
    <p:spTree>
      <p:nvGrpSpPr>
        <p:cNvPr id="3072" name=""/>
        <p:cNvGrpSpPr>
          <a:grpSpLocks/>
        </p:cNvGrpSpPr>
        <p:nvPr/>
      </p:nvGrpSpPr>
      <p:grpSpPr>
        <a:xfrm/>
      </p:grpSpPr>
      <p:sp>
        <p:nvSpPr>
          <p:cNvPr id="3074" name=""/>
          <p:cNvSpPr>
            <a:spLocks noChangeAspect="0"/>
          </p:cNvSpPr>
          <p:nvPr/>
        </p:nvSpPr>
        <p:spPr bwMode="auto">
          <a:xfrm rot="0">
            <a:off x="-9525" y="-7937"/>
            <a:ext cx="9163051" cy="1041400"/>
          </a:xfrm>
          <a:custGeom>
            <a:avLst/>
            <a:gdLst>
              <a:gd fmla="*/ 6 w 5772" name="T0"/>
              <a:gd fmla="*/ 2 h 656" name="T1"/>
              <a:gd fmla="*/ 2542 w 5772" name="T2"/>
              <a:gd fmla="*/ 0 h 656" name="T3"/>
              <a:gd fmla="*/ 4374 w 5772" name="T4"/>
              <a:gd fmla="*/ 367 h 656" name="T5"/>
              <a:gd fmla="*/ 5766 w 5772" name="T6"/>
              <a:gd fmla="*/ 55 h 656" name="T7"/>
              <a:gd fmla="*/ 5772 w 5772" name="T8"/>
              <a:gd fmla="*/ 213 h 656" name="T9"/>
              <a:gd fmla="*/ 4302 w 5772" name="T10"/>
              <a:gd fmla="*/ 439 h 656" name="T11"/>
              <a:gd fmla="*/ 1488 w 5772" name="T12"/>
              <a:gd fmla="*/ 201 h 656" name="T13"/>
              <a:gd fmla="*/ 0 w 5772" name="T14"/>
              <a:gd fmla="*/ 656 h 656" name="T15"/>
              <a:gd fmla="*/ 6 w 5772" name="T16"/>
              <a:gd fmla="*/ 2 h 656" name="T17"/>
              <a:gd fmla="*/ 0 60000 65536" name="T18"/>
              <a:gd fmla="*/ 0 60000 65536" name="T19"/>
              <a:gd fmla="*/ 0 60000 65536" name="T20"/>
              <a:gd fmla="*/ 0 60000 65536" name="T21"/>
              <a:gd fmla="*/ 0 60000 65536" name="T22"/>
              <a:gd fmla="*/ 0 60000 65536" name="T23"/>
              <a:gd fmla="*/ 0 60000 65536" name="T24"/>
              <a:gd fmla="*/ 0 60000 65536" name="T25"/>
              <a:gd fmla="*/ 0 60000 65536" name="T26"/>
              <a:gd fmla="*/ 0 w 5772" name="T27"/>
              <a:gd fmla="*/ 0 h 656" name="T28"/>
              <a:gd fmla="*/ 5772 w 5772" name="T29"/>
              <a:gd fmla="*/ 656 h 656" name="T30"/>
            </a:gdLst>
            <a:ahLst/>
            <a:cxnLst/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</a:path>
            </a:pathLst>
          </a:custGeom>
          <a:gradFill>
            <a:gsLst>
              <a:gs pos="0">
                <a:srgbClr val="0079af">
                  <a:alpha val="44999"/>
                </a:srgbClr>
              </a:gs>
              <a:gs pos="100000">
                <a:srgbClr val="00ebf8">
                  <a:alpha val="54998"/>
                </a:srgbClr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3075" name=""/>
          <p:cNvSpPr>
            <a:spLocks noChangeAspect="0"/>
          </p:cNvSpPr>
          <p:nvPr/>
        </p:nvSpPr>
        <p:spPr bwMode="auto">
          <a:xfrm rot="0">
            <a:off x="4381500" y="-7937"/>
            <a:ext cx="4762500" cy="638175"/>
          </a:xfrm>
          <a:custGeom>
            <a:avLst/>
            <a:gdLst>
              <a:gd fmla="*/ 0 w 3000" name="T0"/>
              <a:gd fmla="*/ 0 h 595" name="T1"/>
              <a:gd fmla="*/ 1668 w 3000" name="T2"/>
              <a:gd fmla="*/ 564 h 595" name="T3"/>
              <a:gd fmla="*/ 3000 w 3000" name="T4"/>
              <a:gd fmla="*/ 186 h 595" name="T5"/>
              <a:gd fmla="*/ 3000 w 3000" name="T6"/>
              <a:gd fmla="*/ 6 h 595" name="T7"/>
              <a:gd fmla="*/ 0 w 3000" name="T8"/>
              <a:gd fmla="*/ 0 h 595" name="T9"/>
              <a:gd fmla="*/ 0 60000 65536" name="T10"/>
              <a:gd fmla="*/ 0 60000 65536" name="T11"/>
              <a:gd fmla="*/ 0 60000 65536" name="T12"/>
              <a:gd fmla="*/ 0 60000 65536" name="T13"/>
              <a:gd fmla="*/ 0 60000 65536" name="T14"/>
              <a:gd fmla="*/ 0 w 3000" name="T15"/>
              <a:gd fmla="*/ 0 h 595" name="T16"/>
              <a:gd fmla="*/ 3000 w 3000" name="T17"/>
              <a:gd fmla="*/ 595 h 595" name="T18"/>
            </a:gdLst>
            <a:ahLst/>
            <a:cxnLst/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grpSp>
        <p:nvGrpSpPr>
          <p:cNvPr id="3076" name=""/>
          <p:cNvGrpSpPr>
            <a:grpSpLocks noChangeAspect="0"/>
          </p:cNvGrpSpPr>
          <p:nvPr/>
        </p:nvGrpSpPr>
        <p:grpSpPr>
          <a:xfrm>
            <a:off x="-19050" y="203200"/>
            <a:ext cx="9180512" cy="647700"/>
            <a:chOff x="-19045" y="216550"/>
            <a:chExt cy="649224" cx="9180548"/>
          </a:xfrm>
        </p:grpSpPr>
        <p:grpSp>
          <p:nvGrpSpPr>
            <p:cNvPr id="3084" name=""/>
            <p:cNvGrpSpPr>
              <a:grpSpLocks noChangeAspect="0"/>
            </p:cNvGrpSpPr>
            <p:nvPr/>
          </p:nvGrpSpPr>
          <p:grpSpPr>
            <a:xfrm>
              <a:off x="-6091" y="-11569"/>
              <a:ext cx="9131843" cy="1050979"/>
              <a:chOff x="-6096" y="-24384"/>
              <a:chExt cy="1048512" cx="9131808"/>
            </a:xfrm>
          </p:grpSpPr>
          <p:pic>
            <p:nvPicPr>
              <p:cNvPr id="3082" name=""/>
              <p:cNvPicPr>
                <a:picLocks noChangeAspect="0"/>
              </p:cNvPicPr>
              <p:nvPr/>
            </p:nvPicPr>
            <p:blipFill>
              <a:blip r:embed="rID5">
                <a:extLst/>
              </a:blip>
              <a:srcRect/>
              <a:stretch>
                <a:fillRect/>
              </a:stretch>
            </p:blipFill>
            <p:spPr>
              <a:xfrm>
                <a:off x="-6096" y="-24384"/>
                <a:ext cx="9131808" cy="1048512"/>
              </a:xfrm>
              <a:prstGeom prst="rect">
                <a:avLst/>
              </a:prstGeom>
              <a:ln/>
            </p:spPr>
          </p:pic>
          <p:sp>
            <p:nvSpPr>
              <p:cNvPr id="3083" name=""/>
              <p:cNvSpPr txBox="1">
                <a:spLocks/>
              </p:cNvSpPr>
              <p:nvPr/>
            </p:nvSpPr>
            <p:spPr>
              <a:xfrm rot="21420000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  <p:grpSp>
          <p:nvGrpSpPr>
            <p:cNvPr id="3087" name=""/>
            <p:cNvGrpSpPr>
              <a:grpSpLocks noChangeAspect="0"/>
            </p:cNvGrpSpPr>
            <p:nvPr/>
          </p:nvGrpSpPr>
          <p:grpSpPr>
            <a:xfrm>
              <a:off x="-6091" y="61755"/>
              <a:ext cx="9156227" cy="910441"/>
              <a:chOff x="-6096" y="48768"/>
              <a:chExt cy="908304" cx="9156192"/>
            </a:xfrm>
          </p:grpSpPr>
          <p:pic>
            <p:nvPicPr>
              <p:cNvPr id="3085" name=""/>
              <p:cNvPicPr>
                <a:picLocks noChangeAspect="0"/>
              </p:cNvPicPr>
              <p:nvPr/>
            </p:nvPicPr>
            <p:blipFill>
              <a:blip r:embed="rID3">
                <a:extLst/>
              </a:blip>
              <a:srcRect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ln/>
            </p:spPr>
          </p:pic>
          <p:sp>
            <p:nvSpPr>
              <p:cNvPr id="3086" name=""/>
              <p:cNvSpPr txBox="1">
                <a:spLocks/>
              </p:cNvSpPr>
              <p:nvPr/>
            </p:nvSpPr>
            <p:spPr>
              <a:xfrm rot="21420000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/>
              <a:p>
                <a:pPr/>
                <a:endParaRPr lang="en-US" altLang="en-US" dirty="0"/>
              </a:p>
            </p:txBody>
          </p:sp>
        </p:grpSp>
      </p:grpSp>
      <p:sp>
        <p:nvSpPr>
          <p:cNvPr id="3077" name=""/>
          <p:cNvSpPr>
            <a:spLocks noGrp="1" noChangeAspect="0"/>
          </p:cNvSpPr>
          <p:nvPr>
            <p:ph type="title" sz="full" idx="4294967295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 anchorCtr="false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3078" name=""/>
          <p:cNvSpPr>
            <a:spLocks noGrp="1" noChangeAspect="0"/>
          </p:cNvSpPr>
          <p:nvPr>
            <p:ph type="body" sz="full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3079" name=""/>
          <p:cNvSpPr>
            <a:spLocks noGrp="1" noChangeAspect="0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d1eaee"/>
              </a:solidFill>
            </a:endParaRPr>
          </a:p>
        </p:txBody>
      </p:sp>
      <p:sp>
        <p:nvSpPr>
          <p:cNvPr id="3080" name=""/>
          <p:cNvSpPr>
            <a:spLocks noGrp="1" noChangeAspect="0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d1eaee"/>
              </a:solidFill>
            </a:endParaRPr>
          </a:p>
        </p:txBody>
      </p:sp>
      <p:sp>
        <p:nvSpPr>
          <p:cNvPr id="3081" name=""/>
          <p:cNvSpPr>
            <a:spLocks noGrp="1" noChangeAspect="0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 algn="r"/>
            <a:fld type="slidenum" id="{12FF1C42-D199-4081-1039-587298610EC3}">
              <a:rPr lang="en-US" altLang="en-US" sz="1200" dirty="0">
                <a:solidFill>
                  <a:srgbClr val="d1eaee"/>
                </a:solidFill>
              </a:rPr>
              <a:t>39</a:t>
            </a:fld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9148" r:id="rId5"/>
    <p:sldLayoutId id="2147489149" r:id="rId6"/>
    <p:sldLayoutId id="2147489150" r:id="rId7"/>
    <p:sldLayoutId id="2147489151" r:id="rId8"/>
    <p:sldLayoutId id="2147489152" r:id="rId9"/>
    <p:sldLayoutId id="2147489153" r:id="rId10"/>
    <p:sldLayoutId id="2147489154" r:id="rId11"/>
    <p:sldLayoutId id="2147489155" r:id="rId12"/>
    <p:sldLayoutId id="2147489156" r:id="rId13"/>
    <p:sldLayoutId id="2147489157" r:id="rId14"/>
    <p:sldLayoutId id="2147489158" r:id="rId15"/>
    <p:sldLayoutId id="2147489159" r:id="rId16"/>
  </p:sldLayoutIdLst>
  <p:txStyles>
    <p:titleStyle>
      <a:lvl1pPr indent="0" algn="l" fontAlgn="base" marL="0" eaLnBrk="0" hangingPunct="false" rtl="false">
        <a:lnSpc>
          <a:spcPct val="100000"/>
        </a:lnSpc>
        <a:spcBef>
          <a:spcPct val="0"/>
        </a:spcBef>
        <a:spcAft>
          <a:spcPct val="0"/>
        </a:spcAft>
        <a:buNone/>
        <a:defRPr sz="5000">
          <a:solidFill>
            <a:srgbClr val="dbf5f9"/>
          </a:solidFill>
          <a:latin charset="0" typeface="Calibri"/>
        </a:defRPr>
      </a:lvl1pPr>
    </p:titleStyle>
    <p:bodyStyle>
      <a:lvl1pPr indent="-273050" algn="l" fontAlgn="base" marL="27305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charset="2" typeface="Wingdings 2"/>
        <a:buChar char=""/>
        <a:defRPr sz="2600">
          <a:solidFill>
            <a:srgbClr val="ffffff"/>
          </a:solidFill>
          <a:latin charset="0" typeface="Constantia"/>
        </a:defRPr>
      </a:lvl1pPr>
      <a:lvl2pPr indent="-246062" algn="l" fontAlgn="base" marL="639762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f6fc6"/>
        </a:buClr>
        <a:buSzPct val="85000"/>
        <a:buFont charset="2" typeface="Wingdings 2"/>
        <a:buChar char=""/>
        <a:defRPr sz="2400">
          <a:solidFill>
            <a:srgbClr val="ffffff"/>
          </a:solidFill>
          <a:latin charset="0" typeface="Constantia"/>
        </a:defRPr>
      </a:lvl2pPr>
      <a:lvl3pPr indent="-246062" algn="l" fontAlgn="base" marL="91440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09dd9"/>
        </a:buClr>
        <a:buSzPct val="70000"/>
        <a:buFont charset="2" typeface="Wingdings 2"/>
        <a:buChar char=""/>
        <a:defRPr sz="2100">
          <a:solidFill>
            <a:srgbClr val="ffffff"/>
          </a:solidFill>
          <a:latin charset="0" typeface="Constantia"/>
        </a:defRPr>
      </a:lvl3pPr>
      <a:lvl4pPr indent="-209550" algn="l" fontAlgn="base" marL="118745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charset="2" typeface="Wingdings 2"/>
        <a:buChar char=""/>
        <a:defRPr sz="2000">
          <a:solidFill>
            <a:srgbClr val="ffffff"/>
          </a:solidFill>
          <a:latin charset="0" typeface="Constantia"/>
        </a:defRPr>
      </a:lvl4pPr>
      <a:lvl5pPr indent="-209550" algn="l" fontAlgn="base" marL="1462087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charset="2" typeface="Wingdings 2"/>
        <a:buChar char=""/>
        <a:defRPr sz="2000">
          <a:solidFill>
            <a:srgbClr val="ffffff"/>
          </a:solidFill>
          <a:latin charset="0" typeface="Constantia"/>
        </a:defRPr>
      </a:lvl5pPr>
    </p:bodyStyle>
    <p:otherStyle>
      <a:lvl1pPr indent="0" algn="l" fontAlgn="base" marL="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1pPr>
      <a:lvl2pPr indent="0" algn="l" fontAlgn="base" marL="4572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2pPr>
      <a:lvl3pPr indent="0" algn="l" fontAlgn="base" marL="9144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3pPr>
      <a:lvl4pPr indent="0" algn="l" fontAlgn="base" marL="13716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4pPr>
      <a:lvl5pPr indent="0" algn="l" fontAlgn="base" marL="18288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ffffff"/>
          </a:solidFill>
          <a:latin charset="0" typeface="Constantia"/>
        </a:defRPr>
      </a:lvl5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bg>
      <p:bgPr>
        <a:blipFill rotWithShape="0">
          <a:blip r:embed="rID1">
            <a:extLst/>
          </a:blip>
          <a:srcRect/>
          <a:stretch>
            <a:fillRect/>
          </a:stretch>
        </a:blipFill>
      </p:bgPr>
    </p:bg>
    <p:spTree>
      <p:nvGrpSpPr>
        <p:cNvPr id="4096" name=""/>
        <p:cNvGrpSpPr>
          <a:grpSpLocks/>
        </p:cNvGrpSpPr>
        <p:nvPr/>
      </p:nvGrpSpPr>
      <p:grpSpPr>
        <a:xfrm/>
      </p:grpSpPr>
      <p:sp>
        <p:nvSpPr>
          <p:cNvPr id="4098" name=""/>
          <p:cNvSpPr>
            <a:spLocks/>
          </p:cNvSpPr>
          <p:nvPr/>
        </p:nvSpPr>
        <p:spPr>
          <a:xfrm rot="420000" flipV="1">
            <a:off x="3165475" y="1108075"/>
            <a:ext cx="5257801" cy="4114800"/>
          </a:xfrm>
          <a:custGeom>
            <a:avLst/>
            <a:gdLst>
              <a:gd fmla="*/ 0 w 5257800" name="T0"/>
              <a:gd fmla="*/ 0 h 4114800" name="T1"/>
              <a:gd fmla="*/ 5107774 w 5257800" name="T2"/>
              <a:gd fmla="*/ 0 h 4114800" name="T3"/>
              <a:gd fmla="*/ 5257800 w 5257800" name="T4"/>
              <a:gd fmla="*/ 150026 h 4114800" name="T5"/>
              <a:gd fmla="*/ 5257800 w 5257800" name="T6"/>
              <a:gd fmla="*/ 4114800 h 4114800" name="T7"/>
              <a:gd fmla="*/ 0 w 5257800" name="T8"/>
              <a:gd fmla="*/ 4114800 h 4114800" name="T9"/>
              <a:gd fmla="*/ 0 w 5257800" name="T10"/>
              <a:gd fmla="*/ 0 h 4114800" name="T11"/>
              <a:gd fmla="*/ 0 w 5257800" name="T12"/>
              <a:gd fmla="*/ 0 h 4114800" name="T13"/>
            </a:gdLst>
            <a:ahLst/>
            <a:cxnLst/>
            <a:rect l="0" t="0" r="r" b="b"/>
            <a:pathLst>
              <a:path w="5257800" h="4114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3175" cap="rnd" cmpd="sng">
            <a:solidFill>
              <a:srgbClr val="c0c0c0"/>
            </a:solidFill>
            <a:prstDash val="solid"/>
          </a:ln>
          <a:effectLst>
            <a:outerShdw dist="38500" dir="7500041" algn="bl" rotWithShape="0" sx="98500" sy="100079" kx="5301593" ky="5400000">
              <a:srgbClr val="000000">
                <a:alpha val="25000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4099" name=""/>
          <p:cNvSpPr>
            <a:spLocks/>
          </p:cNvSpPr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>
            <a:solidFill>
              <a:srgbClr val="ffffff"/>
            </a:solidFill>
          </a:ln>
          <a:effectLst>
            <a:outerShdw dist="6350" dir="12899787" algn="tl" rotWithShape="0">
              <a:srgbClr val="000000">
                <a:alpha val="46998"/>
              </a:srgbClr>
            </a:outerShdw>
          </a:effectLst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  <a:latin charset="0" typeface="Constantia"/>
            </a:endParaRPr>
          </a:p>
        </p:txBody>
      </p:sp>
      <p:sp>
        <p:nvSpPr>
          <p:cNvPr id="4100" name=""/>
          <p:cNvSpPr>
            <a:spLocks noChangeAspect="0"/>
          </p:cNvSpPr>
          <p:nvPr/>
        </p:nvSpPr>
        <p:spPr bwMode="auto">
          <a:xfrm rot="0" flipV="1">
            <a:off x="-9525" y="5816600"/>
            <a:ext cx="9163051" cy="1041400"/>
          </a:xfrm>
          <a:custGeom>
            <a:avLst/>
            <a:gdLst>
              <a:gd fmla="*/ 6 w 5772" name="T0"/>
              <a:gd fmla="*/ 2 h 656" name="T1"/>
              <a:gd fmla="*/ 2542 w 5772" name="T2"/>
              <a:gd fmla="*/ 0 h 656" name="T3"/>
              <a:gd fmla="*/ 4374 w 5772" name="T4"/>
              <a:gd fmla="*/ 367 h 656" name="T5"/>
              <a:gd fmla="*/ 5766 w 5772" name="T6"/>
              <a:gd fmla="*/ 55 h 656" name="T7"/>
              <a:gd fmla="*/ 5772 w 5772" name="T8"/>
              <a:gd fmla="*/ 213 h 656" name="T9"/>
              <a:gd fmla="*/ 4302 w 5772" name="T10"/>
              <a:gd fmla="*/ 439 h 656" name="T11"/>
              <a:gd fmla="*/ 1488 w 5772" name="T12"/>
              <a:gd fmla="*/ 201 h 656" name="T13"/>
              <a:gd fmla="*/ 0 w 5772" name="T14"/>
              <a:gd fmla="*/ 656 h 656" name="T15"/>
              <a:gd fmla="*/ 6 w 5772" name="T16"/>
              <a:gd fmla="*/ 2 h 656" name="T17"/>
              <a:gd fmla="*/ 0 60000 65536" name="T18"/>
              <a:gd fmla="*/ 0 60000 65536" name="T19"/>
              <a:gd fmla="*/ 0 60000 65536" name="T20"/>
              <a:gd fmla="*/ 0 60000 65536" name="T21"/>
              <a:gd fmla="*/ 0 60000 65536" name="T22"/>
              <a:gd fmla="*/ 0 60000 65536" name="T23"/>
              <a:gd fmla="*/ 0 60000 65536" name="T24"/>
              <a:gd fmla="*/ 0 60000 65536" name="T25"/>
              <a:gd fmla="*/ 0 60000 65536" name="T26"/>
              <a:gd fmla="*/ 0 w 5772" name="T27"/>
              <a:gd fmla="*/ 0 h 656" name="T28"/>
              <a:gd fmla="*/ 5772 w 5772" name="T29"/>
              <a:gd fmla="*/ 656 h 656" name="T30"/>
            </a:gdLst>
            <a:ahLst/>
            <a:cxnLst/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</a:path>
            </a:pathLst>
          </a:custGeom>
          <a:gradFill>
            <a:gsLst>
              <a:gs pos="0">
                <a:srgbClr val="0079af">
                  <a:alpha val="44999"/>
                </a:srgbClr>
              </a:gs>
              <a:gs pos="100000">
                <a:srgbClr val="00ebf8">
                  <a:alpha val="54998"/>
                </a:srgbClr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4101" name=""/>
          <p:cNvSpPr>
            <a:spLocks noChangeAspect="0"/>
          </p:cNvSpPr>
          <p:nvPr/>
        </p:nvSpPr>
        <p:spPr bwMode="auto">
          <a:xfrm rot="0" flipV="1">
            <a:off x="4381500" y="6219825"/>
            <a:ext cx="4762500" cy="638175"/>
          </a:xfrm>
          <a:custGeom>
            <a:avLst/>
            <a:gdLst>
              <a:gd fmla="*/ 0 w 3000" name="T0"/>
              <a:gd fmla="*/ 0 h 595" name="T1"/>
              <a:gd fmla="*/ 1668 w 3000" name="T2"/>
              <a:gd fmla="*/ 564 h 595" name="T3"/>
              <a:gd fmla="*/ 3000 w 3000" name="T4"/>
              <a:gd fmla="*/ 186 h 595" name="T5"/>
              <a:gd fmla="*/ 3000 w 3000" name="T6"/>
              <a:gd fmla="*/ 6 h 595" name="T7"/>
              <a:gd fmla="*/ 0 w 3000" name="T8"/>
              <a:gd fmla="*/ 0 h 595" name="T9"/>
              <a:gd fmla="*/ 0 60000 65536" name="T10"/>
              <a:gd fmla="*/ 0 60000 65536" name="T11"/>
              <a:gd fmla="*/ 0 60000 65536" name="T12"/>
              <a:gd fmla="*/ 0 60000 65536" name="T13"/>
              <a:gd fmla="*/ 0 60000 65536" name="T14"/>
              <a:gd fmla="*/ 0 w 3000" name="T15"/>
              <a:gd fmla="*/ 0 h 595" name="T16"/>
              <a:gd fmla="*/ 3000 w 3000" name="T17"/>
              <a:gd fmla="*/ 595 h 595" name="T18"/>
            </a:gdLst>
            <a:ahLst/>
            <a:cxnLst/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</a:gsLst>
            <a:lin ang="5400000" scaled="1"/>
          </a:gradFill>
          <a:ln>
            <a:noFill/>
          </a:ln>
        </p:spPr>
        <p:txBody>
          <a:bodyPr wrap="none" rtlCol="0" anchor="ctr"/>
          <a:lstStyle/>
          <a:p>
            <a:pPr algn="ctr"/>
            <a:endParaRPr lang="zh-CN" altLang="en-US"/>
          </a:p>
        </p:txBody>
      </p:sp>
      <p:sp>
        <p:nvSpPr>
          <p:cNvPr id="4102" name=""/>
          <p:cNvSpPr>
            <a:spLocks noGrp="1" noChangeAspect="0"/>
          </p:cNvSpPr>
          <p:nvPr>
            <p:ph type="title" sz="full" idx="4294967295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 anchorCtr="false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4103" name=""/>
          <p:cNvSpPr>
            <a:spLocks noGrp="1" noChangeAspect="0"/>
          </p:cNvSpPr>
          <p:nvPr>
            <p:ph type="body" sz="full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4104" name=""/>
          <p:cNvSpPr>
            <a:spLocks noGrp="1" noChangeAspect="0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045c75"/>
              </a:solidFill>
            </a:endParaRPr>
          </a:p>
        </p:txBody>
      </p:sp>
      <p:sp>
        <p:nvSpPr>
          <p:cNvPr id="4105" name=""/>
          <p:cNvSpPr>
            <a:spLocks noGrp="1" noChangeAspect="0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/>
            <a:endParaRPr lang="en-US" altLang="en-US" sz="1200" dirty="0">
              <a:solidFill>
                <a:srgbClr val="045c75"/>
              </a:solidFill>
            </a:endParaRPr>
          </a:p>
        </p:txBody>
      </p:sp>
      <p:sp>
        <p:nvSpPr>
          <p:cNvPr id="4106" name=""/>
          <p:cNvSpPr>
            <a:spLocks noGrp="1" noChangeAspect="0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 anchorCtr="false"/>
          <a:lstStyle/>
          <a:p>
            <a:pPr algn="r"/>
            <a:fld type="slidenum" id="{12FF1C42-D199-1010-1040-587298610EC3}">
              <a:rPr lang="en-US" altLang="en-US" sz="1200" dirty="0">
                <a:solidFill>
                  <a:srgbClr val="045c75"/>
                </a:solidFill>
              </a:rPr>
              <a:t>39</a:t>
            </a:fld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9160" r:id="rId3"/>
    <p:sldLayoutId id="2147489161" r:id="rId4"/>
    <p:sldLayoutId id="2147489162" r:id="rId5"/>
    <p:sldLayoutId id="2147489163" r:id="rId6"/>
    <p:sldLayoutId id="2147489164" r:id="rId7"/>
    <p:sldLayoutId id="2147489165" r:id="rId8"/>
    <p:sldLayoutId id="2147489166" r:id="rId9"/>
    <p:sldLayoutId id="2147489167" r:id="rId10"/>
    <p:sldLayoutId id="2147489168" r:id="rId11"/>
    <p:sldLayoutId id="2147489169" r:id="rId12"/>
    <p:sldLayoutId id="2147489170" r:id="rId13"/>
    <p:sldLayoutId id="2147489171" r:id="rId14"/>
  </p:sldLayoutIdLst>
  <p:txStyles>
    <p:titleStyle>
      <a:lvl1pPr indent="0" algn="l" fontAlgn="base" marL="0" eaLnBrk="0" hangingPunct="false" rtl="false">
        <a:lnSpc>
          <a:spcPct val="100000"/>
        </a:lnSpc>
        <a:spcBef>
          <a:spcPct val="0"/>
        </a:spcBef>
        <a:spcAft>
          <a:spcPct val="0"/>
        </a:spcAft>
        <a:buNone/>
        <a:defRPr sz="5000">
          <a:solidFill>
            <a:srgbClr val="04617b"/>
          </a:solidFill>
          <a:latin charset="0" typeface="Calibri"/>
        </a:defRPr>
      </a:lvl1pPr>
    </p:titleStyle>
    <p:bodyStyle>
      <a:lvl1pPr indent="-273050" algn="l" fontAlgn="base" marL="27305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charset="2" typeface="Wingdings 2"/>
        <a:buChar char=""/>
        <a:defRPr sz="2600">
          <a:solidFill>
            <a:srgbClr val="000000"/>
          </a:solidFill>
          <a:latin charset="0" typeface="Constantia"/>
        </a:defRPr>
      </a:lvl1pPr>
      <a:lvl2pPr indent="-246062" algn="l" fontAlgn="base" marL="639762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f6fc6"/>
        </a:buClr>
        <a:buSzPct val="85000"/>
        <a:buFont charset="2" typeface="Wingdings 2"/>
        <a:buChar char=""/>
        <a:defRPr sz="2400">
          <a:solidFill>
            <a:srgbClr val="000000"/>
          </a:solidFill>
          <a:latin charset="0" typeface="Constantia"/>
        </a:defRPr>
      </a:lvl2pPr>
      <a:lvl3pPr indent="-246062" algn="l" fontAlgn="base" marL="91440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09dd9"/>
        </a:buClr>
        <a:buSzPct val="70000"/>
        <a:buFont charset="2" typeface="Wingdings 2"/>
        <a:buChar char=""/>
        <a:defRPr sz="2100">
          <a:solidFill>
            <a:srgbClr val="000000"/>
          </a:solidFill>
          <a:latin charset="0" typeface="Constantia"/>
        </a:defRPr>
      </a:lvl3pPr>
      <a:lvl4pPr indent="-209550" algn="l" fontAlgn="base" marL="1187450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charset="2" typeface="Wingdings 2"/>
        <a:buChar char=""/>
        <a:defRPr sz="2000">
          <a:solidFill>
            <a:srgbClr val="000000"/>
          </a:solidFill>
          <a:latin charset="0" typeface="Constantia"/>
        </a:defRPr>
      </a:lvl4pPr>
      <a:lvl5pPr indent="-209550" algn="l" fontAlgn="base" marL="1462087" eaLnBrk="0" hangingPunct="false" rtl="false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charset="2" typeface="Wingdings 2"/>
        <a:buChar char=""/>
        <a:defRPr sz="2000">
          <a:solidFill>
            <a:srgbClr val="000000"/>
          </a:solidFill>
          <a:latin charset="0" typeface="Constantia"/>
        </a:defRPr>
      </a:lvl5pPr>
    </p:bodyStyle>
    <p:otherStyle>
      <a:lvl1pPr indent="0" algn="l" fontAlgn="base" marL="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1pPr>
      <a:lvl2pPr indent="0" algn="l" fontAlgn="base" marL="4572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2pPr>
      <a:lvl3pPr indent="0" algn="l" fontAlgn="base" marL="9144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3pPr>
      <a:lvl4pPr indent="0" algn="l" fontAlgn="base" marL="13716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4pPr>
      <a:lvl5pPr indent="0" algn="l" fontAlgn="base" marL="1828800" eaLnBrk="1" hangingPunct="true" rtl="false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rgbClr val="000000"/>
          </a:solidFill>
          <a:latin charset="0" typeface="Constantia"/>
        </a:defRPr>
      </a:lvl5pPr>
    </p:otherStyle>
  </p:txStyles>
</p:sldMaster>
</file>

<file path=ppt/slides/_rels/slide0.xml.rels><?xml version="1.0" encoding="UTF-8" standalone="yes" ?><Relationships xmlns="http://schemas.openxmlformats.org/package/2006/relationships"><Relationship Id="rId38" Type="http://schemas.openxmlformats.org/officeDocument/2006/relationships/slideLayout" Target="../slideLayouts/slideLayoutmaster38.xml" /><Relationship Id="rID6" Type="http://schemas.openxmlformats.org/officeDocument/2006/relationships/image" Target="../media/picture6.png" /><Relationship Id="rID7" Type="http://schemas.openxmlformats.org/officeDocument/2006/relationships/image" Target="../media/picture7.jpeg" /></Relationships>
</file>

<file path=ppt/slides/_rels/slide1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2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3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4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5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8" Type="http://schemas.openxmlformats.org/officeDocument/2006/relationships/image" Target="../media/picture8.jpeg" /></Relationships>
</file>

<file path=ppt/slides/_rels/slide6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7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9" Type="http://schemas.openxmlformats.org/officeDocument/2006/relationships/image" Target="../media/picture9.jpeg" /></Relationships>
</file>

<file path=ppt/slides/_rels/slide8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9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10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11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10" Type="http://schemas.openxmlformats.org/officeDocument/2006/relationships/image" Target="../media/picture10.jpeg" /><Relationship Id="rID11" Type="http://schemas.openxmlformats.org/officeDocument/2006/relationships/image" Target="../media/picture11.jpeg" /></Relationships>
</file>

<file path=ppt/slides/_rels/slide12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12" Type="http://schemas.openxmlformats.org/officeDocument/2006/relationships/image" Target="../media/picture12.jpeg" /></Relationships>
</file>

<file path=ppt/slides/_rels/slide13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13" Type="http://schemas.openxmlformats.org/officeDocument/2006/relationships/image" Target="../media/picture13.png" /></Relationships>
</file>

<file path=ppt/slides/_rels/slide14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14" Type="http://schemas.openxmlformats.org/officeDocument/2006/relationships/image" Target="../media/picture14.jpeg" /><Relationship Id="rID15" Type="http://schemas.openxmlformats.org/officeDocument/2006/relationships/image" Target="../media/picture15.jpeg" /></Relationships>
</file>

<file path=ppt/slides/_rels/slide15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16" Type="http://schemas.openxmlformats.org/officeDocument/2006/relationships/image" Target="../media/picture16.jpeg" /></Relationships>
</file>

<file path=ppt/slides/_rels/slide16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17" Type="http://schemas.openxmlformats.org/officeDocument/2006/relationships/image" Target="../media/picture17.jpeg" /></Relationships>
</file>

<file path=ppt/slides/_rels/slide17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18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18" Type="http://schemas.openxmlformats.org/officeDocument/2006/relationships/image" Target="../media/picture18.jpeg" /></Relationships>
</file>

<file path=ppt/slides/_rels/slide19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19" Type="http://schemas.openxmlformats.org/officeDocument/2006/relationships/image" Target="../media/picture19.jpeg" /></Relationships>
</file>

<file path=ppt/slides/_rels/slide20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0" Type="http://schemas.openxmlformats.org/officeDocument/2006/relationships/image" Target="../media/picture20.jpeg" /></Relationships>
</file>

<file path=ppt/slides/_rels/slide21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1" Type="http://schemas.openxmlformats.org/officeDocument/2006/relationships/image" Target="../media/picture21.jpeg" /></Relationships>
</file>

<file path=ppt/slides/_rels/slide22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2" Type="http://schemas.openxmlformats.org/officeDocument/2006/relationships/image" Target="../media/picture22.jpeg" /></Relationships>
</file>

<file path=ppt/slides/_rels/slide23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24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25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3" Type="http://schemas.openxmlformats.org/officeDocument/2006/relationships/image" Target="../media/picture23.jpeg" /></Relationships>
</file>

<file path=ppt/slides/_rels/slide26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4" Type="http://schemas.openxmlformats.org/officeDocument/2006/relationships/image" Target="../media/picture24.png" /><Relationship Id="rID25" Type="http://schemas.openxmlformats.org/officeDocument/2006/relationships/image" Target="../media/picture25.jpeg" /></Relationships>
</file>

<file path=ppt/slides/_rels/slide27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6" Type="http://schemas.openxmlformats.org/officeDocument/2006/relationships/image" Target="../media/picture26.jpeg" /></Relationships>
</file>

<file path=ppt/slides/_rels/slide28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29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7" Type="http://schemas.openxmlformats.org/officeDocument/2006/relationships/image" Target="../media/picture27.jpeg" /></Relationships>
</file>

<file path=ppt/slides/_rels/slide30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31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32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8" Type="http://schemas.openxmlformats.org/officeDocument/2006/relationships/image" Target="../media/picture28.jpeg" /></Relationships>
</file>

<file path=ppt/slides/_rels/slide33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34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29" Type="http://schemas.openxmlformats.org/officeDocument/2006/relationships/image" Target="../media/picture29.jpeg" /></Relationships>
</file>

<file path=ppt/slides/_rels/slide35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30" Type="http://schemas.openxmlformats.org/officeDocument/2006/relationships/image" Target="../media/picture30.jpeg" /></Relationships>
</file>

<file path=ppt/slides/_rels/slide36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31" Type="http://schemas.openxmlformats.org/officeDocument/2006/relationships/image" Target="../media/picture31.jpeg" /><Relationship Id="rID32" Type="http://schemas.openxmlformats.org/officeDocument/2006/relationships/image" Target="../media/picture32.jpeg" /></Relationships>
</file>

<file path=ppt/slides/_rels/slide37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/Relationships>
</file>

<file path=ppt/slides/_rels/slide38.xml.rels><?xml version="1.0" encoding="UTF-8" standalone="yes" ?><Relationships xmlns="http://schemas.openxmlformats.org/package/2006/relationships"><Relationship Id="rId12" Type="http://schemas.openxmlformats.org/officeDocument/2006/relationships/slideLayout" Target="../slideLayouts/slideLayoutmaster12.xml" /><Relationship Id="rID33" Type="http://schemas.openxmlformats.org/officeDocument/2006/relationships/image" Target="../media/picture33.jpeg" /></Relationships>
</file>

<file path=ppt/slides/slide0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5120" name=""/>
        <p:cNvGrpSpPr>
          <a:grpSpLocks/>
        </p:cNvGrpSpPr>
        <p:nvPr/>
      </p:nvGrpSpPr>
      <p:grpSpPr>
        <a:xfrm/>
      </p:grpSpPr>
      <p:pic>
        <p:nvPicPr>
          <p:cNvPr id="5122" name=""/>
          <p:cNvPicPr>
            <a:picLocks noGrp="1" noChangeAspect="0"/>
          </p:cNvPicPr>
          <p:nvPr>
            <p:ph type="ctrTitle" sz="full" idx="4294967295"/>
          </p:nvPr>
        </p:nvPicPr>
        <p:blipFill>
          <a:blip r:embed="rID6">
            <a:extLst/>
          </a:blip>
          <a:srcRect/>
          <a:stretch>
            <a:fillRect/>
          </a:stretch>
        </p:blipFill>
        <p:spPr>
          <a:xfrm>
            <a:off x="341313" y="706438"/>
            <a:ext cx="8120063" cy="2493962"/>
          </a:xfrm>
          <a:prstGeom prst="rect">
            <a:avLst/>
          </a:prstGeom>
          <a:ln/>
        </p:spPr>
      </p:pic>
      <p:sp>
        <p:nvSpPr>
          <p:cNvPr id="5123" name=""/>
          <p:cNvSpPr>
            <a:spLocks noGrp="1" noChangeAspect="0"/>
          </p:cNvSpPr>
          <p:nvPr>
            <p:ph type="subTitle" sz="full" idx="4294967295"/>
          </p:nvPr>
        </p:nvSpPr>
        <p:spPr>
          <a:xfrm rot="0">
            <a:off x="5524150" y="3859863"/>
            <a:ext cx="2927757" cy="2418735"/>
          </a:xfrm>
          <a:ln/>
        </p:spPr>
        <p:txBody>
          <a:bodyPr wrap="square" lIns="0" rIns="18288" tIns="45720" bIns="45720" anchor="t" anchorCtr="false"/>
          <a:lstStyle>
            <a:lvl1pPr algn="ctr" marL="0">
              <a:buNone/>
              <a:defRPr/>
            </a:lvl1pPr>
            <a:lvl2pPr algn="ctr" marL="393700">
              <a:buNone/>
              <a:defRPr/>
            </a:lvl2pPr>
            <a:lvl3pPr algn="ctr" marL="668337">
              <a:buNone/>
              <a:defRPr/>
            </a:lvl3pPr>
            <a:lvl4pPr algn="ctr" marL="977900">
              <a:buNone/>
              <a:defRPr/>
            </a:lvl4pPr>
            <a:lvl5pPr algn="ctr" marL="1252537">
              <a:buNone/>
              <a:defRPr/>
            </a:lvl5pPr>
          </a:lstStyle>
          <a:p>
            <a:pPr algn="r"/>
            <a:r>
              <a:rPr lang="en-US" altLang="en-US" dirty="0"/>
              <a:t>Презентацию подготовили студентки 3 курса Педиатрического ф-та: Максименко Д.С., Охотина А.А. </a:t>
            </a:r>
          </a:p>
          <a:p>
            <a:pPr algn="r"/>
            <a:r>
              <a:rPr lang="en-US" altLang="en-US" dirty="0" b="1"/>
              <a:t/>
            </a:r>
          </a:p>
        </p:txBody>
      </p:sp>
      <p:pic>
        <p:nvPicPr>
          <p:cNvPr id="5124" name=""/>
          <p:cNvPicPr>
            <a:picLocks noChangeAspect="1"/>
          </p:cNvPicPr>
          <p:nvPr/>
        </p:nvPicPr>
        <p:blipFill>
          <a:blip r:embed="rID7">
            <a:extLst/>
          </a:blip>
          <a:srcRect/>
          <a:stretch>
            <a:fillRect/>
          </a:stretch>
        </p:blipFill>
        <p:spPr>
          <a:xfrm>
            <a:off x="395288" y="2838450"/>
            <a:ext cx="5292725" cy="3532188"/>
          </a:xfrm>
          <a:prstGeom prst="rect">
            <a:avLst/>
          </a:prstGeom>
          <a:noFill/>
          <a:ln>
            <a:noFill/>
          </a:ln>
          <a:effectLst/>
        </p:spPr>
      </p:pic>
    </p:spTree>
  </p:cSld>
  <p:timing>
    <p:tnLst>
      <p:par>
        <p:cTn id="1" dur="indefinite" restart="never" nodeType="tmRoot"/>
      </p:par>
    </p:tnLst>
  </p:timing>
</p:sld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6144" name=""/>
        <p:cNvGrpSpPr>
          <a:grpSpLocks/>
        </p:cNvGrpSpPr>
        <p:nvPr/>
      </p:nvGrpSpPr>
      <p:grpSpPr>
        <a:xfrm/>
      </p:grpSpPr>
      <p:sp>
        <p:nvSpPr>
          <p:cNvPr id="6146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214438"/>
            <a:ext cx="8229600" cy="5110162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dirty="0"/>
              <a:t>Первая трансплантация печени в клинических условиях была выполнена Т. Старлзом </a:t>
            </a:r>
            <a:r>
              <a:rPr lang="en-US" altLang="en-US" dirty="0" b="1"/>
              <a:t>1 марта 1963 </a:t>
            </a:r>
            <a:r>
              <a:rPr lang="en-US" altLang="en-US" dirty="0"/>
              <a:t>г. в Чикаго. Трехлетний ребенок с билиарной атрезией получил печень от ребенка, погибшего в результате опухоли мозга.</a:t>
            </a:r>
          </a:p>
          <a:p>
            <a:pPr/>
            <a:r>
              <a:rPr lang="en-US" altLang="en-US" dirty="0" b="1"/>
              <a:t>20 марта 1997 года- </a:t>
            </a:r>
            <a:r>
              <a:rPr lang="en-US" altLang="en-US" dirty="0"/>
              <a:t>первая в России в педиатрической практике</a:t>
            </a:r>
            <a:r>
              <a:rPr lang="en-US" altLang="en-US" dirty="0" b="1"/>
              <a:t> </a:t>
            </a:r>
            <a:r>
              <a:rPr lang="en-US" altLang="en-US" dirty="0"/>
              <a:t>родственная трансплантация левого латерального сектора печени ребенку 3 лет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7168" name=""/>
        <p:cNvGrpSpPr>
          <a:grpSpLocks/>
        </p:cNvGrpSpPr>
        <p:nvPr/>
      </p:nvGrpSpPr>
      <p:grpSpPr>
        <a:xfrm/>
      </p:grpSpPr>
      <p:sp>
        <p:nvSpPr>
          <p:cNvPr id="7170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071563"/>
            <a:ext cx="8229600" cy="525303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dirty="0" u="sng"/>
              <a:t>Москва</a:t>
            </a:r>
            <a:r>
              <a:rPr lang="en-US" altLang="en-US" dirty="0"/>
              <a:t>- Федеральный научный центр трансплантологии и искусственных органов им.В.И.Шумакова</a:t>
            </a:r>
          </a:p>
          <a:p>
            <a:pPr>
              <a:buNone/>
            </a:pPr>
            <a:r>
              <a:rPr lang="en-US" altLang="en-US" dirty="0"/>
              <a:t>     Российский научный центр хирургии им.Петровского</a:t>
            </a:r>
          </a:p>
          <a:p>
            <a:pPr/>
            <a:r>
              <a:rPr lang="en-US" altLang="en-US" dirty="0"/>
              <a:t> </a:t>
            </a:r>
            <a:r>
              <a:rPr lang="en-US" altLang="en-US" dirty="0" u="sng"/>
              <a:t>Краснодар- </a:t>
            </a:r>
            <a:r>
              <a:rPr lang="en-US" altLang="en-US" dirty="0"/>
              <a:t>ГБУЗ ККБ № 1</a:t>
            </a:r>
          </a:p>
          <a:p>
            <a:pPr/>
            <a:r>
              <a:rPr lang="en-US" altLang="en-US" dirty="0" u="sng"/>
              <a:t>Новосибирск</a:t>
            </a:r>
            <a:r>
              <a:rPr lang="en-US" altLang="en-US" dirty="0"/>
              <a:t>- ГНОКБ, Хирургическое отделение по пересадке органов</a:t>
            </a:r>
          </a:p>
          <a:p>
            <a:pPr/>
            <a:r>
              <a:rPr lang="en-US" altLang="en-US" dirty="0" u="sng"/>
              <a:t>Екатеринбург</a:t>
            </a:r>
            <a:r>
              <a:rPr lang="en-US" altLang="en-US" dirty="0"/>
              <a:t>- ОКБ №1</a:t>
            </a:r>
          </a:p>
          <a:p>
            <a:pPr/>
            <a:r>
              <a:rPr lang="en-US" altLang="en-US" dirty="0"/>
              <a:t>Всего в стране функционирует </a:t>
            </a:r>
            <a:r>
              <a:rPr lang="en-US" altLang="en-US" dirty="0" b="1"/>
              <a:t>10 центров </a:t>
            </a:r>
            <a:r>
              <a:rPr lang="en-US" altLang="en-US" dirty="0"/>
              <a:t>– по трансплантации печени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8192" name=""/>
        <p:cNvGrpSpPr>
          <a:grpSpLocks/>
        </p:cNvGrpSpPr>
        <p:nvPr/>
      </p:nvGrpSpPr>
      <p:grpSpPr>
        <a:xfrm/>
      </p:grpSpPr>
      <p:sp>
        <p:nvSpPr>
          <p:cNvPr id="8194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539750" y="0"/>
            <a:ext cx="8229600" cy="142875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Виды трансплантатов:</a:t>
            </a:r>
          </a:p>
        </p:txBody>
      </p:sp>
      <p:sp>
        <p:nvSpPr>
          <p:cNvPr id="8195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357188" y="1500188"/>
            <a:ext cx="8786812" cy="5168900"/>
          </a:xfrm>
          <a:ln/>
        </p:spPr>
        <p:txBody>
          <a:bodyPr wrap="square" lIns="91440" rIns="91440" tIns="45720" bIns="45720" anchor="t" anchorCtr="false"/>
          <a:lstStyle/>
          <a:p>
            <a:pPr>
              <a:lnSpc>
                <a:spcPct val="90000"/>
              </a:lnSpc>
            </a:pPr>
            <a:r>
              <a:rPr lang="en-US" altLang="en-US" dirty="0" b="1"/>
              <a:t>целая</a:t>
            </a:r>
            <a:r>
              <a:rPr lang="en-US" altLang="en-US" dirty="0"/>
              <a:t> трупная печень</a:t>
            </a:r>
          </a:p>
          <a:p>
            <a:pPr>
              <a:lnSpc>
                <a:spcPct val="90000"/>
              </a:lnSpc>
            </a:pPr>
          </a:p>
          <a:p>
            <a:pPr>
              <a:lnSpc>
                <a:spcPct val="90000"/>
              </a:lnSpc>
            </a:pPr>
            <a:r>
              <a:rPr lang="en-US" altLang="en-US" dirty="0" b="1"/>
              <a:t> уменьшенная</a:t>
            </a:r>
            <a:r>
              <a:rPr lang="en-US" altLang="en-US" dirty="0"/>
              <a:t> трупная печень</a:t>
            </a:r>
          </a:p>
          <a:p>
            <a:pPr>
              <a:lnSpc>
                <a:spcPct val="90000"/>
              </a:lnSpc>
            </a:pPr>
          </a:p>
          <a:p>
            <a:pPr>
              <a:lnSpc>
                <a:spcPct val="90000"/>
              </a:lnSpc>
            </a:pPr>
            <a:r>
              <a:rPr lang="en-US" altLang="en-US" dirty="0"/>
              <a:t>расширенная </a:t>
            </a:r>
            <a:r>
              <a:rPr lang="en-US" altLang="en-US" dirty="0" b="1"/>
              <a:t>правая доля</a:t>
            </a:r>
            <a:r>
              <a:rPr lang="en-US" altLang="en-US" dirty="0"/>
              <a:t> и </a:t>
            </a:r>
            <a:r>
              <a:rPr lang="en-US" altLang="en-US" dirty="0" b="1"/>
              <a:t>левый латеральный сектор</a:t>
            </a:r>
            <a:r>
              <a:rPr lang="en-US" altLang="en-US" dirty="0"/>
              <a:t> трупной печени после разделения трансплантата на двух реципиентов </a:t>
            </a:r>
          </a:p>
          <a:p>
            <a:pPr>
              <a:lnSpc>
                <a:spcPct val="90000"/>
              </a:lnSpc>
            </a:pPr>
          </a:p>
          <a:p>
            <a:pPr>
              <a:lnSpc>
                <a:spcPct val="90000"/>
              </a:lnSpc>
            </a:pPr>
            <a:r>
              <a:rPr lang="en-US" altLang="en-US" dirty="0"/>
              <a:t>анатомические доли и </a:t>
            </a:r>
            <a:r>
              <a:rPr lang="en-US" altLang="en-US" dirty="0" b="1"/>
              <a:t>левый латеральный сектор</a:t>
            </a:r>
            <a:r>
              <a:rPr lang="en-US" altLang="en-US" dirty="0"/>
              <a:t> печени </a:t>
            </a:r>
            <a:r>
              <a:rPr lang="en-US" altLang="en-US" dirty="0" i="1"/>
              <a:t>живого родственника 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9216" name=""/>
        <p:cNvGrpSpPr>
          <a:grpSpLocks/>
        </p:cNvGrpSpPr>
        <p:nvPr/>
      </p:nvGrpSpPr>
      <p:grpSpPr>
        <a:xfrm/>
      </p:grpSpPr>
      <p:sp>
        <p:nvSpPr>
          <p:cNvPr id="9218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357188"/>
            <a:ext cx="8229600" cy="928687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3200" dirty="0"/>
              <a:t>Правовые аспекты трансплантологии:</a:t>
            </a:r>
          </a:p>
        </p:txBody>
      </p:sp>
      <p:sp>
        <p:nvSpPr>
          <p:cNvPr id="9219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500188"/>
            <a:ext cx="8229600" cy="4824412"/>
          </a:xfrm>
          <a:ln/>
        </p:spPr>
        <p:txBody>
          <a:bodyPr wrap="square" lIns="91440" rIns="91440" tIns="45720" bIns="45720" anchor="t" anchorCtr="false"/>
          <a:lstStyle/>
          <a:p>
            <a:pPr>
              <a:buNone/>
            </a:pPr>
            <a:r>
              <a:rPr lang="en-US" altLang="en-US" sz="1800" dirty="0"/>
              <a:t>         Закон Российской Федерации от 22 декабря 1992г. N 4180-1 «О трансплантации органов и (или) тканей человека»  определяет условия и порядок трансплантации органов и (или) тканей человека, опираясь на современные достижения науки и медицинской практики, а также учитывая рекомендации Всемирной Организации Здравоохранения.</a:t>
            </a:r>
          </a:p>
          <a:p>
            <a:pPr>
              <a:buNone/>
            </a:pPr>
            <a:r>
              <a:rPr lang="en-US" altLang="en-US" sz="1800" dirty="0"/>
              <a:t>Данный закон вводит презумпцию согласия на изъятие органов у трупа </a:t>
            </a:r>
            <a:r>
              <a:rPr lang="en-US" altLang="en-US" sz="1800" dirty="0"/>
              <a:t/>
            </a:r>
            <a:br/>
            <a:r>
              <a:rPr lang="en-US" altLang="en-US" sz="1800" dirty="0"/>
              <a:t/>
            </a:r>
            <a:br/>
            <a:r>
              <a:rPr lang="en-US" altLang="en-US" sz="1800" dirty="0"/>
              <a:t>     В законодательстве установлены условия изъятия органов и тканей от лиц, умерших в учреждении здравоохранения: </a:t>
            </a:r>
          </a:p>
          <a:p>
            <a:pPr/>
            <a:r>
              <a:rPr lang="en-US" altLang="en-US" sz="1800" dirty="0"/>
              <a:t>доказательство факта смерти, зафиксированное консилиумом врачей - специалистов; </a:t>
            </a:r>
          </a:p>
          <a:p>
            <a:pPr/>
            <a:r>
              <a:rPr lang="en-US" altLang="en-US" sz="1800" dirty="0"/>
              <a:t> запрет участия в диагностике смерти трансплантологов и членов бригад, обеспечивающих работу донорской службы и оплачиваемых ею; </a:t>
            </a:r>
          </a:p>
          <a:p>
            <a:pPr/>
            <a:r>
              <a:rPr lang="en-US" altLang="en-US" sz="1800" dirty="0"/>
              <a:t> разрешение главного врача учреждения здравоохранения; </a:t>
            </a:r>
          </a:p>
          <a:p>
            <a:pPr/>
            <a:r>
              <a:rPr lang="en-US" altLang="en-US" sz="1800" dirty="0"/>
              <a:t>отсутствие запрета умершего, его близких родственников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0240" name=""/>
        <p:cNvGrpSpPr>
          <a:grpSpLocks/>
        </p:cNvGrpSpPr>
        <p:nvPr/>
      </p:nvGrpSpPr>
      <p:grpSpPr>
        <a:xfrm/>
      </p:grpSpPr>
      <p:sp>
        <p:nvSpPr>
          <p:cNvPr id="10242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3600" dirty="0"/>
              <a:t>Плюсы использования печени живого родственника:</a:t>
            </a:r>
          </a:p>
        </p:txBody>
      </p:sp>
      <p:sp>
        <p:nvSpPr>
          <p:cNvPr id="10243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395288" y="1916113"/>
            <a:ext cx="4676775" cy="4525962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1800" dirty="0" b="1"/>
              <a:t>минимальные гемодинамические и лекарственные воздействия,</a:t>
            </a:r>
            <a:r>
              <a:rPr lang="en-US" altLang="en-US" sz="1800" dirty="0"/>
              <a:t> </a:t>
            </a:r>
            <a:r>
              <a:rPr lang="en-US" altLang="en-US" sz="1800" dirty="0" i="1"/>
              <a:t>минимальные ишемические и механические повреждения при ее пересадке </a:t>
            </a:r>
          </a:p>
          <a:p>
            <a:pPr/>
            <a:r>
              <a:rPr lang="en-US" altLang="en-US" sz="1800" dirty="0"/>
              <a:t>Возможность </a:t>
            </a:r>
            <a:r>
              <a:rPr lang="en-US" altLang="en-US" sz="1800" dirty="0" b="1"/>
              <a:t>коррекции размеров</a:t>
            </a:r>
            <a:r>
              <a:rPr lang="en-US" altLang="en-US" sz="1800" dirty="0"/>
              <a:t> органа в соответствии с антропометрическими данными ребенка</a:t>
            </a:r>
          </a:p>
          <a:p>
            <a:pPr/>
            <a:r>
              <a:rPr lang="en-US" altLang="en-US" sz="1800" dirty="0"/>
              <a:t>лучшая тканевая совместимость;</a:t>
            </a:r>
          </a:p>
          <a:p>
            <a:pPr/>
            <a:r>
              <a:rPr lang="en-US" altLang="en-US" sz="1800" dirty="0" b="1"/>
              <a:t>снижение дозы</a:t>
            </a:r>
            <a:r>
              <a:rPr lang="en-US" altLang="en-US" sz="1800" dirty="0"/>
              <a:t> иммуносупрессантов;</a:t>
            </a:r>
          </a:p>
          <a:p>
            <a:pPr/>
            <a:r>
              <a:rPr lang="en-US" altLang="en-US" sz="1800" dirty="0"/>
              <a:t>возможность отбора или </a:t>
            </a:r>
            <a:r>
              <a:rPr lang="en-US" altLang="en-US" sz="1800" dirty="0" b="1"/>
              <a:t>подготовки </a:t>
            </a:r>
            <a:r>
              <a:rPr lang="en-US" altLang="en-US" sz="1800" dirty="0"/>
              <a:t>донорской печени </a:t>
            </a:r>
            <a:r>
              <a:rPr lang="en-US" altLang="en-US" sz="1800" dirty="0" b="1"/>
              <a:t>в относительно короткие сроки</a:t>
            </a:r>
          </a:p>
        </p:txBody>
      </p:sp>
      <p:pic>
        <p:nvPicPr>
          <p:cNvPr id="10244" name=""/>
          <p:cNvPicPr>
            <a:picLocks noChangeAspect="1"/>
          </p:cNvPicPr>
          <p:nvPr/>
        </p:nvPicPr>
        <p:blipFill>
          <a:blip r:embed="rID8">
            <a:extLst/>
          </a:blip>
          <a:srcRect/>
          <a:stretch>
            <a:fillRect/>
          </a:stretch>
        </p:blipFill>
        <p:spPr>
          <a:xfrm>
            <a:off x="5000625" y="1928813"/>
            <a:ext cx="3990975" cy="3500437"/>
          </a:xfrm>
          <a:prstGeom prst="rect">
            <a:avLst/>
          </a:prstGeom>
          <a:noFill/>
          <a:ln>
            <a:noFill/>
          </a:ln>
        </p:spPr>
      </p:pic>
    </p:spTree>
  </p:cSld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1264" name=""/>
        <p:cNvGrpSpPr>
          <a:grpSpLocks/>
        </p:cNvGrpSpPr>
        <p:nvPr/>
      </p:nvGrpSpPr>
      <p:grpSpPr>
        <a:xfrm/>
      </p:grpSpPr>
      <p:sp>
        <p:nvSpPr>
          <p:cNvPr id="11266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dirty="0"/>
              <a:t> Трудности:</a:t>
            </a:r>
          </a:p>
        </p:txBody>
      </p:sp>
      <p:sp>
        <p:nvSpPr>
          <p:cNvPr id="11267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2500313"/>
            <a:ext cx="8229600" cy="382428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dirty="0"/>
              <a:t>Подбор донора для детей</a:t>
            </a:r>
          </a:p>
          <a:p>
            <a:pPr/>
            <a:r>
              <a:rPr lang="en-US" altLang="en-US" dirty="0"/>
              <a:t>Маленькие размеры сосудов и желчных протоков</a:t>
            </a:r>
          </a:p>
          <a:p>
            <a:pPr/>
            <a:r>
              <a:rPr lang="en-US" altLang="en-US" dirty="0"/>
              <a:t>Высокая частота билиарных осложнений</a:t>
            </a:r>
          </a:p>
          <a:p>
            <a:pPr/>
            <a:r>
              <a:rPr lang="en-US" altLang="en-US" dirty="0"/>
              <a:t>Более высокий риск рецидива исходного заболевания реципиента в пересаженной печени в силу близости ее по антигенным свойствам к печени реципиента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2288" name=""/>
        <p:cNvGrpSpPr>
          <a:grpSpLocks/>
        </p:cNvGrpSpPr>
        <p:nvPr/>
      </p:nvGrpSpPr>
      <p:grpSpPr>
        <a:xfrm/>
      </p:grpSpPr>
      <p:sp>
        <p:nvSpPr>
          <p:cNvPr id="12290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500063"/>
            <a:ext cx="7972426" cy="785812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3200" dirty="0"/>
              <a:t>Показания к трансплантации печени:</a:t>
            </a:r>
          </a:p>
        </p:txBody>
      </p:sp>
      <p:sp>
        <p:nvSpPr>
          <p:cNvPr id="12291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214438"/>
            <a:ext cx="8229600" cy="4911725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1800" dirty="0" b="1"/>
              <a:t>Холестатические заболевания</a:t>
            </a:r>
            <a:r>
              <a:rPr lang="en-US" altLang="en-US" sz="1200" dirty="0" b="1"/>
              <a:t>: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атрезия желчевыводящих путей(55%)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болезнь Байлера,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дуктопения (несиндромная),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болезнь Алажиля,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первичный склерозирующий холангит,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аутоиммунный гепатит,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цирроз при гепатите В,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синдром Бадда-Киари.</a:t>
            </a:r>
            <a:r>
              <a:rPr lang="en-US" altLang="en-US" sz="1200" dirty="0" b="1"/>
              <a:t/>
            </a:r>
            <a:br/>
          </a:p>
          <a:p>
            <a:pPr/>
            <a:r>
              <a:rPr lang="en-US" altLang="en-US" sz="1800" dirty="0" b="1"/>
              <a:t>Метаболические заболевания(9-23%)</a:t>
            </a:r>
            <a:r>
              <a:rPr lang="en-US" altLang="en-US" sz="1200" dirty="0" b="1"/>
              <a:t>:</a:t>
            </a:r>
          </a:p>
          <a:p>
            <a:pPr>
              <a:buNone/>
            </a:pPr>
            <a:r>
              <a:rPr lang="en-US" altLang="en-US" sz="1200" dirty="0" b="1"/>
              <a:t>        - недостаточность a1-антитрипсина,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врожденная тирозинемия,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синдром Криглер-Найара,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гликогеноз I и IV типа,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>- галактоземия.</a:t>
            </a:r>
            <a:r>
              <a:rPr lang="en-US" altLang="en-US" sz="1200" dirty="0" b="1"/>
              <a:t/>
            </a:r>
            <a:br/>
            <a:r>
              <a:rPr lang="en-US" altLang="en-US" sz="1200" dirty="0" b="1"/>
              <a:t/>
            </a:r>
            <a:br/>
          </a:p>
          <a:p>
            <a:pPr/>
            <a:r>
              <a:rPr lang="en-US" altLang="en-US" sz="1800" dirty="0" b="1"/>
              <a:t>Опухоли печени</a:t>
            </a:r>
          </a:p>
          <a:p>
            <a:pPr/>
            <a:r>
              <a:rPr lang="en-US" altLang="en-US" sz="1800" dirty="0" b="1"/>
              <a:t>Острая печеночная недостаточность:</a:t>
            </a:r>
            <a:r>
              <a:rPr lang="en-US" altLang="en-US" sz="1200" dirty="0"/>
              <a:t/>
            </a:r>
            <a:br/>
            <a:r>
              <a:rPr lang="en-US" altLang="en-US" sz="1200" dirty="0"/>
              <a:t>- гепатит,</a:t>
            </a:r>
            <a:r>
              <a:rPr lang="en-US" altLang="en-US" sz="1200" dirty="0"/>
              <a:t/>
            </a:r>
            <a:br/>
            <a:r>
              <a:rPr lang="en-US" altLang="en-US" sz="1200" dirty="0"/>
              <a:t>- болезнь Вильсона.</a:t>
            </a:r>
            <a:r>
              <a:rPr lang="en-US" altLang="en-US" sz="1200" dirty="0"/>
              <a:t/>
            </a:r>
            <a:br/>
          </a:p>
        </p:txBody>
      </p:sp>
      <p:pic>
        <p:nvPicPr>
          <p:cNvPr id="12292" name=""/>
          <p:cNvPicPr>
            <a:picLocks noChangeAspect="1"/>
          </p:cNvPicPr>
          <p:nvPr/>
        </p:nvPicPr>
        <p:blipFill>
          <a:blip r:embed="rID9">
            <a:extLst/>
          </a:blip>
          <a:srcRect/>
          <a:stretch>
            <a:fillRect/>
          </a:stretch>
        </p:blipFill>
        <p:spPr>
          <a:xfrm>
            <a:off x="5143500" y="2500313"/>
            <a:ext cx="3770312" cy="2786062"/>
          </a:xfrm>
          <a:prstGeom prst="rect">
            <a:avLst/>
          </a:prstGeom>
          <a:noFill/>
          <a:ln>
            <a:noFill/>
          </a:ln>
        </p:spPr>
      </p:pic>
    </p:spTree>
  </p:cSld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3312" name=""/>
        <p:cNvGrpSpPr>
          <a:grpSpLocks/>
        </p:cNvGrpSpPr>
        <p:nvPr/>
      </p:nvGrpSpPr>
      <p:grpSpPr>
        <a:xfrm/>
      </p:grpSpPr>
      <p:sp>
        <p:nvSpPr>
          <p:cNvPr id="13314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500063" y="857250"/>
            <a:ext cx="8229599" cy="642938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2500" dirty="0"/>
              <a:t>Принципы и критерии отбора потенциальных реципиентов для трансплантации органов:</a:t>
            </a:r>
          </a:p>
        </p:txBody>
      </p:sp>
      <p:sp>
        <p:nvSpPr>
          <p:cNvPr id="13315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935163"/>
            <a:ext cx="8229600" cy="438943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2800" dirty="0"/>
              <a:t>1. наличие показаний к трансплантации:</a:t>
            </a:r>
          </a:p>
          <a:p>
            <a:pPr>
              <a:buNone/>
            </a:pPr>
            <a:r>
              <a:rPr lang="en-US" altLang="en-US" sz="2800" dirty="0"/>
              <a:t>       а. необратимо прогрессирующее поражение органа </a:t>
            </a:r>
          </a:p>
          <a:p>
            <a:pPr>
              <a:buNone/>
            </a:pPr>
            <a:r>
              <a:rPr lang="en-US" altLang="en-US" sz="2800" dirty="0"/>
              <a:t>       б.неэффективность консервативной терапии и хирургических методов лечения</a:t>
            </a:r>
          </a:p>
          <a:p>
            <a:pPr/>
            <a:r>
              <a:rPr lang="en-US" altLang="en-US" sz="2800" dirty="0"/>
              <a:t>2. отсутствие абсолютных противопоказаний</a:t>
            </a:r>
          </a:p>
          <a:p>
            <a:pPr/>
            <a:r>
              <a:rPr lang="en-US" altLang="en-US" sz="2800" dirty="0"/>
              <a:t>3.благоприятный жизненный прогноз после трансплантации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4336" name=""/>
        <p:cNvGrpSpPr>
          <a:grpSpLocks/>
        </p:cNvGrpSpPr>
        <p:nvPr/>
      </p:nvGrpSpPr>
      <p:grpSpPr>
        <a:xfrm/>
      </p:grpSpPr>
      <p:sp>
        <p:nvSpPr>
          <p:cNvPr id="14338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Противопоказания:</a:t>
            </a:r>
          </a:p>
        </p:txBody>
      </p:sp>
      <p:sp>
        <p:nvSpPr>
          <p:cNvPr id="14339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935163"/>
            <a:ext cx="8229600" cy="4389437"/>
          </a:xfrm>
          <a:ln/>
        </p:spPr>
        <p:txBody>
          <a:bodyPr wrap="square" lIns="91440" rIns="91440" tIns="45720" bIns="45720" anchor="t" anchorCtr="false"/>
          <a:lstStyle/>
          <a:p>
            <a:pPr>
              <a:buFont charset="0" typeface="Calibri"/>
              <a:buChar char=""/>
            </a:pPr>
            <a:r>
              <a:rPr lang="en-US" altLang="en-US" sz="2400" dirty="0"/>
              <a:t>Некоррегируемые нарушения функции жизненно важных органов</a:t>
            </a:r>
          </a:p>
          <a:p>
            <a:pPr>
              <a:buFont charset="0" typeface="Calibri"/>
              <a:buChar char=""/>
            </a:pPr>
            <a:r>
              <a:rPr lang="en-US" altLang="en-US" sz="2400" dirty="0"/>
              <a:t>Инфекционный процесс вне органа, подлежащего замене, наличие туберкулеза, СПИДа</a:t>
            </a:r>
          </a:p>
          <a:p>
            <a:pPr>
              <a:buFont charset="0" typeface="Calibri"/>
              <a:buChar char=""/>
            </a:pPr>
            <a:r>
              <a:rPr lang="en-US" altLang="en-US" sz="2400" dirty="0"/>
              <a:t>Онкологические заболевания вне органа</a:t>
            </a:r>
          </a:p>
          <a:p>
            <a:pPr>
              <a:buFont charset="0" typeface="Calibri"/>
              <a:buChar char=""/>
            </a:pPr>
            <a:r>
              <a:rPr lang="en-US" altLang="en-US" sz="2400" dirty="0"/>
              <a:t> Наличие пороков, сопутствующих основному заболеванию,не подлежащих коррекции и не совместимых с продолжительностью жизни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5360" name=""/>
        <p:cNvGrpSpPr>
          <a:grpSpLocks/>
        </p:cNvGrpSpPr>
        <p:nvPr/>
      </p:nvGrpSpPr>
      <p:grpSpPr>
        <a:xfrm/>
      </p:grpSpPr>
      <p:sp>
        <p:nvSpPr>
          <p:cNvPr id="15362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Этапы операции:</a:t>
            </a:r>
          </a:p>
        </p:txBody>
      </p:sp>
      <p:sp>
        <p:nvSpPr>
          <p:cNvPr id="15363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935163"/>
            <a:ext cx="8229600" cy="438943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dirty="0"/>
              <a:t>Гепатэктомия</a:t>
            </a:r>
          </a:p>
          <a:p>
            <a:pPr/>
            <a:r>
              <a:rPr lang="en-US" altLang="en-US" dirty="0"/>
              <a:t>Имплантация донорской печени</a:t>
            </a:r>
          </a:p>
          <a:p>
            <a:pPr/>
            <a:r>
              <a:rPr lang="en-US" altLang="en-US" dirty="0"/>
              <a:t>Реконструкция желчеотведения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6384" name=""/>
        <p:cNvGrpSpPr>
          <a:grpSpLocks/>
        </p:cNvGrpSpPr>
        <p:nvPr/>
      </p:nvGrpSpPr>
      <p:grpSpPr>
        <a:xfrm/>
      </p:grpSpPr>
      <p:sp>
        <p:nvSpPr>
          <p:cNvPr id="16386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795338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4500" dirty="0"/>
              <a:t>Хирургический доступ</a:t>
            </a:r>
          </a:p>
        </p:txBody>
      </p:sp>
      <p:pic>
        <p:nvPicPr>
          <p:cNvPr id="16387" name=""/>
          <p:cNvPicPr>
            <a:picLocks noGrp="1" noChangeAspect="1"/>
          </p:cNvPicPr>
          <p:nvPr>
            <p:ph type="obj" sz="half" idx="4294967295"/>
          </p:nvPr>
        </p:nvPicPr>
        <p:blipFill>
          <a:blip r:embed="rID10">
            <a:extLst/>
          </a:blip>
          <a:srcRect t="0" r="0" b="0" l="0"/>
          <a:stretch>
            <a:fillRect/>
          </a:stretch>
        </p:blipFill>
        <p:spPr>
          <a:xfrm rot="0">
            <a:off x="714375" y="2214563"/>
            <a:ext cx="3632200" cy="4433887"/>
          </a:xfrm>
          <a:prstGeom prst="rect">
            <a:avLst/>
          </a:prstGeom>
          <a:ln/>
        </p:spPr>
      </p:pic>
      <p:pic>
        <p:nvPicPr>
          <p:cNvPr id="16388" name=""/>
          <p:cNvPicPr>
            <a:picLocks noGrp="1" noChangeAspect="1"/>
          </p:cNvPicPr>
          <p:nvPr>
            <p:ph type="obj" sz="half" idx="4294967295"/>
          </p:nvPr>
        </p:nvPicPr>
        <p:blipFill>
          <a:blip r:embed="rID11">
            <a:extLst/>
          </a:blip>
          <a:srcRect t="0" r="0" b="0" l="0"/>
          <a:stretch>
            <a:fillRect/>
          </a:stretch>
        </p:blipFill>
        <p:spPr>
          <a:xfrm rot="0">
            <a:off x="5214938" y="2286000"/>
            <a:ext cx="2970212" cy="4433888"/>
          </a:xfrm>
          <a:prstGeom prst="rect">
            <a:avLst/>
          </a:prstGeom>
          <a:ln/>
        </p:spPr>
      </p:pic>
      <p:sp>
        <p:nvSpPr>
          <p:cNvPr id="16389" name=""/>
          <p:cNvSpPr txBox="1">
            <a:spLocks noChangeAspect="0"/>
          </p:cNvSpPr>
          <p:nvPr/>
        </p:nvSpPr>
        <p:spPr>
          <a:xfrm>
            <a:off x="971550" y="1500188"/>
            <a:ext cx="2051050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/>
            <a:r>
              <a:rPr lang="en-US" altLang="en-US" sz="3200" dirty="0"/>
              <a:t>Взрослый</a:t>
            </a:r>
          </a:p>
        </p:txBody>
      </p:sp>
      <p:sp>
        <p:nvSpPr>
          <p:cNvPr id="16390" name=""/>
          <p:cNvSpPr txBox="1">
            <a:spLocks noChangeAspect="0"/>
          </p:cNvSpPr>
          <p:nvPr/>
        </p:nvSpPr>
        <p:spPr>
          <a:xfrm>
            <a:off x="5867400" y="1557338"/>
            <a:ext cx="1766888" cy="57943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/>
            <a:r>
              <a:rPr lang="en-US" altLang="en-US" sz="3200" dirty="0"/>
              <a:t>Ребенок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7408" name=""/>
        <p:cNvGrpSpPr>
          <a:grpSpLocks/>
        </p:cNvGrpSpPr>
        <p:nvPr/>
      </p:nvGrpSpPr>
      <p:grpSpPr>
        <a:xfrm/>
      </p:grpSpPr>
      <p:pic>
        <p:nvPicPr>
          <p:cNvPr id="17410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12">
            <a:extLst/>
          </a:blip>
          <a:srcRect t="0" r="0" b="0" l="0"/>
          <a:stretch>
            <a:fillRect/>
          </a:stretch>
        </p:blipFill>
        <p:spPr>
          <a:xfrm rot="0">
            <a:off x="1619250" y="260350"/>
            <a:ext cx="6083300" cy="6399213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8432" name=""/>
        <p:cNvGrpSpPr>
          <a:grpSpLocks/>
        </p:cNvGrpSpPr>
        <p:nvPr/>
      </p:nvGrpSpPr>
      <p:grpSpPr>
        <a:xfrm/>
      </p:grpSpPr>
      <p:sp>
        <p:nvSpPr>
          <p:cNvPr id="18434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539750" y="2603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dirty="0"/>
              <a:t>Мобилизация печени</a:t>
            </a:r>
          </a:p>
        </p:txBody>
      </p:sp>
      <p:pic>
        <p:nvPicPr>
          <p:cNvPr id="18435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13">
            <a:extLst/>
          </a:blip>
          <a:srcRect t="0" r="0" b="0" l="0"/>
          <a:stretch>
            <a:fillRect/>
          </a:stretch>
        </p:blipFill>
        <p:spPr>
          <a:xfrm rot="0">
            <a:off x="1403350" y="1700213"/>
            <a:ext cx="6323013" cy="4967287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19456" name=""/>
        <p:cNvGrpSpPr>
          <a:grpSpLocks/>
        </p:cNvGrpSpPr>
        <p:nvPr/>
      </p:nvGrpSpPr>
      <p:grpSpPr>
        <a:xfrm/>
      </p:grpSpPr>
      <p:sp>
        <p:nvSpPr>
          <p:cNvPr id="19458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528638" y="404813"/>
            <a:ext cx="8229600" cy="642937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3600" dirty="0"/>
              <a:t>Мобилизация нижней полой вены</a:t>
            </a:r>
          </a:p>
        </p:txBody>
      </p:sp>
      <p:pic>
        <p:nvPicPr>
          <p:cNvPr id="19459" name=""/>
          <p:cNvPicPr>
            <a:picLocks noGrp="1" noChangeAspect="1"/>
          </p:cNvPicPr>
          <p:nvPr>
            <p:ph type="obj" sz="half" idx="4294967295"/>
          </p:nvPr>
        </p:nvPicPr>
        <p:blipFill>
          <a:blip r:embed="rID14">
            <a:extLst/>
          </a:blip>
          <a:srcRect t="0" r="0" b="0" l="0"/>
          <a:stretch>
            <a:fillRect/>
          </a:stretch>
        </p:blipFill>
        <p:spPr>
          <a:xfrm rot="0">
            <a:off x="0" y="1839913"/>
            <a:ext cx="4213225" cy="5040312"/>
          </a:xfrm>
          <a:prstGeom prst="rect">
            <a:avLst/>
          </a:prstGeom>
          <a:noFill/>
          <a:ln/>
        </p:spPr>
      </p:pic>
      <p:pic>
        <p:nvPicPr>
          <p:cNvPr id="19460" name=""/>
          <p:cNvPicPr>
            <a:picLocks noGrp="1" noChangeAspect="1"/>
          </p:cNvPicPr>
          <p:nvPr>
            <p:ph type="obj" sz="half" idx="4294967295"/>
          </p:nvPr>
        </p:nvPicPr>
        <p:blipFill>
          <a:blip r:embed="rID15">
            <a:extLst/>
          </a:blip>
          <a:srcRect t="0" r="0" b="0" l="0"/>
          <a:stretch>
            <a:fillRect/>
          </a:stretch>
        </p:blipFill>
        <p:spPr>
          <a:xfrm rot="0">
            <a:off x="4378325" y="2781300"/>
            <a:ext cx="4765675" cy="3429000"/>
          </a:xfrm>
          <a:prstGeom prst="rect">
            <a:avLst/>
          </a:prstGeom>
          <a:noFill/>
          <a:ln/>
        </p:spPr>
      </p:pic>
      <p:sp>
        <p:nvSpPr>
          <p:cNvPr id="19461" name=""/>
          <p:cNvSpPr txBox="1">
            <a:spLocks noChangeAspect="0"/>
          </p:cNvSpPr>
          <p:nvPr/>
        </p:nvSpPr>
        <p:spPr>
          <a:xfrm>
            <a:off x="0" y="1122363"/>
            <a:ext cx="3924300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/>
            <a:r>
              <a:rPr lang="en-US" altLang="en-US" sz="2000" dirty="0"/>
              <a:t>Выделение позадипеченочного </a:t>
            </a:r>
          </a:p>
          <a:p>
            <a:pPr/>
            <a:r>
              <a:rPr lang="en-US" altLang="en-US" sz="2000" dirty="0"/>
              <a:t>отдела </a:t>
            </a:r>
            <a:r>
              <a:rPr lang="en-US" altLang="en-US" sz="2000" dirty="0"/>
              <a:t>v.cava inferior</a:t>
            </a:r>
          </a:p>
        </p:txBody>
      </p:sp>
      <p:sp>
        <p:nvSpPr>
          <p:cNvPr id="19462" name=""/>
          <p:cNvSpPr txBox="1">
            <a:spLocks noChangeAspect="0"/>
          </p:cNvSpPr>
          <p:nvPr/>
        </p:nvSpPr>
        <p:spPr>
          <a:xfrm>
            <a:off x="4643438" y="1168400"/>
            <a:ext cx="4508500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/>
            <a:r>
              <a:rPr lang="en-US" altLang="en-US" sz="2000" dirty="0"/>
              <a:t>Рассечение </a:t>
            </a:r>
          </a:p>
          <a:p>
            <a:pPr/>
            <a:r>
              <a:rPr lang="en-US" altLang="en-US" sz="2000" dirty="0"/>
              <a:t>париетальной брюшины </a:t>
            </a:r>
          </a:p>
          <a:p>
            <a:pPr/>
            <a:r>
              <a:rPr lang="en-US" altLang="en-US" sz="2000" dirty="0"/>
              <a:t>и забрюшинной клетчатки </a:t>
            </a:r>
          </a:p>
          <a:p>
            <a:pPr/>
            <a:r>
              <a:rPr lang="en-US" altLang="en-US" sz="2000" dirty="0"/>
              <a:t>по левому краю нижней полой вены</a:t>
            </a:r>
            <a:r>
              <a:rPr lang="en-US" altLang="en-US" dirty="0"/>
              <a:t> 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0480" name=""/>
        <p:cNvGrpSpPr>
          <a:grpSpLocks/>
        </p:cNvGrpSpPr>
        <p:nvPr/>
      </p:nvGrpSpPr>
      <p:grpSpPr>
        <a:xfrm/>
      </p:grpSpPr>
      <p:pic>
        <p:nvPicPr>
          <p:cNvPr id="20482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16">
            <a:extLst/>
          </a:blip>
          <a:srcRect t="0" r="0" b="0" l="0"/>
          <a:stretch>
            <a:fillRect/>
          </a:stretch>
        </p:blipFill>
        <p:spPr>
          <a:xfrm rot="0">
            <a:off x="2268538" y="-55562"/>
            <a:ext cx="4437062" cy="6913562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1504" name=""/>
        <p:cNvGrpSpPr>
          <a:grpSpLocks/>
        </p:cNvGrpSpPr>
        <p:nvPr/>
      </p:nvGrpSpPr>
      <p:grpSpPr>
        <a:xfrm/>
      </p:grpSpPr>
      <p:sp>
        <p:nvSpPr>
          <p:cNvPr id="21506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539750" y="404813"/>
            <a:ext cx="8229600" cy="1071562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3600" dirty="0"/>
              <a:t>Диссекция элементов печеночно-двенадцатиперстной связки </a:t>
            </a:r>
          </a:p>
        </p:txBody>
      </p:sp>
      <p:pic>
        <p:nvPicPr>
          <p:cNvPr id="21507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17">
            <a:extLst/>
          </a:blip>
          <a:srcRect t="0" r="0" b="0" l="0"/>
          <a:stretch>
            <a:fillRect/>
          </a:stretch>
        </p:blipFill>
        <p:spPr>
          <a:xfrm rot="0">
            <a:off x="900113" y="1495425"/>
            <a:ext cx="7200900" cy="5376863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2528" name=""/>
        <p:cNvGrpSpPr>
          <a:grpSpLocks/>
        </p:cNvGrpSpPr>
        <p:nvPr/>
      </p:nvGrpSpPr>
      <p:grpSpPr>
        <a:xfrm/>
      </p:grpSpPr>
      <p:sp>
        <p:nvSpPr>
          <p:cNvPr id="22530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3600" dirty="0"/>
              <a:t>Операция, выполняемая донору – резекция левой доли печени</a:t>
            </a:r>
          </a:p>
        </p:txBody>
      </p:sp>
      <p:sp>
        <p:nvSpPr>
          <p:cNvPr id="22531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68313" y="2133600"/>
            <a:ext cx="8229599" cy="4389438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2800" dirty="0"/>
              <a:t>Данный вид резекции относится к анатомическому типу. В данном случае  непременным моментом техники операции является перевязка магистральных сосудов и протоков в портальных и кавальных воротах печени, а само разделение паренхимы печени производится по малососудистым зонам — портальным фиссурам. 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3552" name=""/>
        <p:cNvGrpSpPr>
          <a:grpSpLocks/>
        </p:cNvGrpSpPr>
        <p:nvPr/>
      </p:nvGrpSpPr>
      <p:grpSpPr>
        <a:xfrm/>
      </p:grpSpPr>
      <p:sp>
        <p:nvSpPr>
          <p:cNvPr id="23554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395288" y="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3200" dirty="0"/>
              <a:t>Мобилизация левой доли – рассечение левой треугольной связки</a:t>
            </a:r>
          </a:p>
        </p:txBody>
      </p:sp>
      <p:pic>
        <p:nvPicPr>
          <p:cNvPr id="23555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18">
            <a:extLst/>
          </a:blip>
          <a:srcRect t="0" r="0" b="0" l="0"/>
          <a:stretch>
            <a:fillRect/>
          </a:stretch>
        </p:blipFill>
        <p:spPr>
          <a:xfrm rot="0">
            <a:off x="1476375" y="1425575"/>
            <a:ext cx="5761038" cy="5432425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4576" name=""/>
        <p:cNvGrpSpPr>
          <a:grpSpLocks/>
        </p:cNvGrpSpPr>
        <p:nvPr/>
      </p:nvGrpSpPr>
      <p:grpSpPr>
        <a:xfrm/>
      </p:grpSpPr>
      <p:sp>
        <p:nvSpPr>
          <p:cNvPr id="24578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68313" y="0"/>
            <a:ext cx="8229599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3200" dirty="0" b="1"/>
              <a:t>Выделение сосудов и печеночного протока левой доли</a:t>
            </a:r>
            <a:r>
              <a:rPr lang="en-US" altLang="en-US" sz="4000" dirty="0"/>
              <a:t> </a:t>
            </a:r>
          </a:p>
        </p:txBody>
      </p:sp>
      <p:pic>
        <p:nvPicPr>
          <p:cNvPr id="24579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19">
            <a:extLst/>
          </a:blip>
          <a:srcRect t="0" r="0" b="0" l="0"/>
          <a:stretch>
            <a:fillRect/>
          </a:stretch>
        </p:blipFill>
        <p:spPr>
          <a:xfrm rot="0">
            <a:off x="2622550" y="620713"/>
            <a:ext cx="5630863" cy="6237287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5600" name=""/>
        <p:cNvGrpSpPr>
          <a:grpSpLocks/>
        </p:cNvGrpSpPr>
        <p:nvPr/>
      </p:nvGrpSpPr>
      <p:grpSpPr>
        <a:xfrm/>
      </p:grpSpPr>
      <p:sp>
        <p:nvSpPr>
          <p:cNvPr id="25602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323850" y="-1714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3200" dirty="0"/>
              <a:t>Перевязка печеночной вены левой доли</a:t>
            </a:r>
          </a:p>
        </p:txBody>
      </p:sp>
      <p:pic>
        <p:nvPicPr>
          <p:cNvPr id="25603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20">
            <a:extLst/>
          </a:blip>
          <a:srcRect t="0" r="0" b="0" l="0"/>
          <a:stretch>
            <a:fillRect/>
          </a:stretch>
        </p:blipFill>
        <p:spPr>
          <a:xfrm rot="0">
            <a:off x="2000250" y="1143000"/>
            <a:ext cx="5487988" cy="5286375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6624" name=""/>
        <p:cNvGrpSpPr>
          <a:grpSpLocks/>
        </p:cNvGrpSpPr>
        <p:nvPr/>
      </p:nvGrpSpPr>
      <p:grpSpPr>
        <a:xfrm/>
      </p:grpSpPr>
      <p:sp>
        <p:nvSpPr>
          <p:cNvPr id="26626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611188" y="188913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Отсечение доли скальпелем</a:t>
            </a:r>
          </a:p>
        </p:txBody>
      </p:sp>
      <p:pic>
        <p:nvPicPr>
          <p:cNvPr id="26627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21">
            <a:extLst/>
          </a:blip>
          <a:srcRect t="0" r="0" b="0" l="0"/>
          <a:stretch>
            <a:fillRect/>
          </a:stretch>
        </p:blipFill>
        <p:spPr>
          <a:xfrm rot="0">
            <a:off x="1979613" y="1403350"/>
            <a:ext cx="4968875" cy="5438775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7648" name=""/>
        <p:cNvGrpSpPr>
          <a:grpSpLocks/>
        </p:cNvGrpSpPr>
        <p:nvPr/>
      </p:nvGrpSpPr>
      <p:grpSpPr>
        <a:xfrm/>
      </p:grpSpPr>
      <p:sp>
        <p:nvSpPr>
          <p:cNvPr id="27650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900113" y="549275"/>
            <a:ext cx="8075613" cy="1214438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2500" dirty="0" b="1"/>
              <a:t> Раневая поверхность печени перитонизирована серповидной связкой. В сальниковую сумку через сальниковое отверстие введен дренаж. К ложу удаленной доли подведен тампон и дренаж</a:t>
            </a:r>
            <a:r>
              <a:rPr lang="en-US" altLang="en-US" sz="2500" dirty="0"/>
              <a:t> </a:t>
            </a:r>
          </a:p>
        </p:txBody>
      </p:sp>
      <p:pic>
        <p:nvPicPr>
          <p:cNvPr id="27651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22">
            <a:extLst/>
          </a:blip>
          <a:srcRect t="0" r="0" b="0" l="0"/>
          <a:stretch>
            <a:fillRect/>
          </a:stretch>
        </p:blipFill>
        <p:spPr>
          <a:xfrm rot="0">
            <a:off x="1641475" y="1916113"/>
            <a:ext cx="5162550" cy="4946650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8672" name=""/>
        <p:cNvGrpSpPr>
          <a:grpSpLocks/>
        </p:cNvGrpSpPr>
        <p:nvPr/>
      </p:nvGrpSpPr>
      <p:grpSpPr>
        <a:xfrm/>
      </p:grpSpPr>
      <p:sp>
        <p:nvSpPr>
          <p:cNvPr id="28674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395288" y="2603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После резекции:</a:t>
            </a:r>
          </a:p>
        </p:txBody>
      </p:sp>
      <p:sp>
        <p:nvSpPr>
          <p:cNvPr id="28675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250825" y="1628775"/>
            <a:ext cx="8569325" cy="5040313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3200" dirty="0"/>
              <a:t>1) Поместить трансплантат в лоток со льдом</a:t>
            </a:r>
          </a:p>
          <a:p>
            <a:pPr/>
            <a:r>
              <a:rPr lang="en-US" altLang="en-US" sz="3200" dirty="0"/>
              <a:t>2) Перфузия органа консервирующим раствором</a:t>
            </a:r>
          </a:p>
          <a:p>
            <a:pPr/>
            <a:r>
              <a:rPr lang="en-US" altLang="en-US" sz="3200" dirty="0"/>
              <a:t>3) Помещение самого органа в консервирующий раствор.</a:t>
            </a:r>
          </a:p>
          <a:p>
            <a:pPr/>
          </a:p>
          <a:p>
            <a:pPr/>
            <a:r>
              <a:rPr lang="en-US" altLang="en-US" sz="3200" dirty="0" b="1"/>
              <a:t>!!! Оптимальная температура: +4 градуса</a:t>
            </a:r>
          </a:p>
          <a:p>
            <a:pPr/>
            <a:r>
              <a:rPr lang="en-US" altLang="en-US" sz="3200" dirty="0" b="1"/>
              <a:t>Раствор – </a:t>
            </a:r>
            <a:r>
              <a:rPr lang="en-US" altLang="en-US" sz="3200" dirty="0" b="1"/>
              <a:t>HTK Custadiol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29696" name=""/>
        <p:cNvGrpSpPr>
          <a:grpSpLocks/>
        </p:cNvGrpSpPr>
        <p:nvPr/>
      </p:nvGrpSpPr>
      <p:grpSpPr>
        <a:xfrm/>
      </p:grpSpPr>
      <p:sp>
        <p:nvSpPr>
          <p:cNvPr id="29698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68313" y="620713"/>
            <a:ext cx="8229599" cy="1665287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2900" dirty="0" i="1"/>
              <a:t>Восстановление венозного оттока от печени осуществляется благодаря наложению </a:t>
            </a:r>
            <a:r>
              <a:rPr lang="en-US" altLang="en-US" sz="2900" dirty="0" b="1" i="1"/>
              <a:t>гепатико-кавального анастомоза</a:t>
            </a:r>
            <a:r>
              <a:rPr lang="en-US" altLang="en-US" sz="2900" dirty="0" i="1"/>
              <a:t> </a:t>
            </a:r>
          </a:p>
        </p:txBody>
      </p:sp>
      <p:sp>
        <p:nvSpPr>
          <p:cNvPr id="29699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250825" y="2708275"/>
            <a:ext cx="8642351" cy="5246688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dirty="0"/>
              <a:t>Данная манипуляция представляет собой </a:t>
            </a:r>
            <a:r>
              <a:rPr lang="en-US" altLang="en-US" dirty="0" b="1" i="1"/>
              <a:t>соединение культей печеночных вен трансплантата со стенкой нижней полой вены</a:t>
            </a:r>
            <a:r>
              <a:rPr lang="en-US" altLang="en-US" dirty="0" i="1"/>
              <a:t>.  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0720" name=""/>
        <p:cNvGrpSpPr>
          <a:grpSpLocks/>
        </p:cNvGrpSpPr>
        <p:nvPr/>
      </p:nvGrpSpPr>
      <p:grpSpPr>
        <a:xfrm/>
      </p:grpSpPr>
      <p:pic>
        <p:nvPicPr>
          <p:cNvPr id="30722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23">
            <a:extLst/>
          </a:blip>
          <a:srcRect t="0" r="0" b="0" l="0"/>
          <a:stretch>
            <a:fillRect/>
          </a:stretch>
        </p:blipFill>
        <p:spPr>
          <a:xfrm rot="0">
            <a:off x="0" y="333375"/>
            <a:ext cx="8893176" cy="6308725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1744" name=""/>
        <p:cNvGrpSpPr>
          <a:grpSpLocks/>
        </p:cNvGrpSpPr>
        <p:nvPr/>
      </p:nvGrpSpPr>
      <p:grpSpPr>
        <a:xfrm/>
      </p:grpSpPr>
      <p:pic>
        <p:nvPicPr>
          <p:cNvPr id="31746" name=""/>
          <p:cNvPicPr>
            <a:picLocks noGrp="1" noChangeAspect="1"/>
          </p:cNvPicPr>
          <p:nvPr>
            <p:ph type="obj" sz="half" idx="4294967295"/>
          </p:nvPr>
        </p:nvPicPr>
        <p:blipFill>
          <a:blip r:embed="rID24">
            <a:extLst/>
          </a:blip>
          <a:srcRect t="0" r="0" b="0" l="0"/>
          <a:stretch>
            <a:fillRect/>
          </a:stretch>
        </p:blipFill>
        <p:spPr>
          <a:xfrm rot="0">
            <a:off x="0" y="1412875"/>
            <a:ext cx="4332288" cy="4446588"/>
          </a:xfrm>
          <a:prstGeom prst="rect">
            <a:avLst/>
          </a:prstGeom>
          <a:noFill/>
          <a:ln/>
        </p:spPr>
      </p:pic>
      <p:pic>
        <p:nvPicPr>
          <p:cNvPr id="31747" name=""/>
          <p:cNvPicPr>
            <a:picLocks noGrp="1" noChangeAspect="1"/>
          </p:cNvPicPr>
          <p:nvPr>
            <p:ph type="obj" sz="half" idx="4294967295"/>
          </p:nvPr>
        </p:nvPicPr>
        <p:blipFill>
          <a:blip r:embed="rID25">
            <a:extLst/>
          </a:blip>
          <a:srcRect t="0" r="0" b="0" l="0"/>
          <a:stretch>
            <a:fillRect/>
          </a:stretch>
        </p:blipFill>
        <p:spPr>
          <a:xfrm rot="0">
            <a:off x="4356100" y="620713"/>
            <a:ext cx="4964112" cy="5345112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2768" name=""/>
        <p:cNvGrpSpPr>
          <a:grpSpLocks/>
        </p:cNvGrpSpPr>
        <p:nvPr/>
      </p:nvGrpSpPr>
      <p:grpSpPr>
        <a:xfrm/>
      </p:grpSpPr>
      <p:pic>
        <p:nvPicPr>
          <p:cNvPr id="32770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26">
            <a:extLst/>
          </a:blip>
          <a:srcRect t="0" r="0" b="0" l="0"/>
          <a:stretch>
            <a:fillRect/>
          </a:stretch>
        </p:blipFill>
        <p:spPr>
          <a:xfrm rot="0">
            <a:off x="0" y="0"/>
            <a:ext cx="9144000" cy="6859588"/>
          </a:xfrm>
          <a:prstGeom prst="rect">
            <a:avLst/>
          </a:prstGeom>
          <a:noFill/>
          <a:ln/>
        </p:spPr>
      </p:pic>
    </p:spTree>
  </p:cSld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3792" name=""/>
        <p:cNvGrpSpPr>
          <a:grpSpLocks/>
        </p:cNvGrpSpPr>
        <p:nvPr/>
      </p:nvGrpSpPr>
      <p:grpSpPr>
        <a:xfrm/>
      </p:grpSpPr>
      <p:sp>
        <p:nvSpPr>
          <p:cNvPr id="33794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4000" dirty="0"/>
              <a:t>Реперфузия пересаженной печени:</a:t>
            </a:r>
          </a:p>
        </p:txBody>
      </p:sp>
      <p:sp>
        <p:nvSpPr>
          <p:cNvPr id="33795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935163"/>
            <a:ext cx="8229600" cy="438943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dirty="0"/>
              <a:t>1) Внутривенное введение метилпреднизолона(10мг/кг массы тела)</a:t>
            </a:r>
          </a:p>
          <a:p>
            <a:pPr/>
            <a:r>
              <a:rPr lang="en-US" altLang="en-US" dirty="0"/>
              <a:t>2)Снятие зажима с надпеченочного отдела </a:t>
            </a:r>
            <a:r>
              <a:rPr lang="en-US" altLang="en-US" dirty="0"/>
              <a:t>v.cava inferior</a:t>
            </a:r>
          </a:p>
          <a:p>
            <a:pPr/>
            <a:r>
              <a:rPr lang="en-US" altLang="en-US" dirty="0"/>
              <a:t>3)</a:t>
            </a:r>
            <a:r>
              <a:rPr lang="en-US" altLang="en-US" dirty="0"/>
              <a:t>Снятие зажима с </a:t>
            </a:r>
            <a:r>
              <a:rPr lang="en-US" altLang="en-US" dirty="0"/>
              <a:t>v.porta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4816" name=""/>
        <p:cNvGrpSpPr>
          <a:grpSpLocks/>
        </p:cNvGrpSpPr>
        <p:nvPr/>
      </p:nvGrpSpPr>
      <p:grpSpPr>
        <a:xfrm/>
      </p:grpSpPr>
      <p:sp>
        <p:nvSpPr>
          <p:cNvPr id="34818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395288" y="2603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sz="4000" dirty="0" b="1"/>
              <a:t>Билиарная реконструкция – гепатикоеюностомия по Ру</a:t>
            </a:r>
          </a:p>
        </p:txBody>
      </p:sp>
      <p:pic>
        <p:nvPicPr>
          <p:cNvPr id="34819" name=""/>
          <p:cNvPicPr>
            <a:picLocks noGrp="1" noChangeAspect="1"/>
          </p:cNvPicPr>
          <p:nvPr>
            <p:ph type="obj" sz="quarter" idx="4294967295"/>
          </p:nvPr>
        </p:nvPicPr>
        <p:blipFill>
          <a:blip r:embed="rID27">
            <a:extLst/>
          </a:blip>
          <a:srcRect/>
          <a:stretch>
            <a:fillRect/>
          </a:stretch>
        </p:blipFill>
        <p:spPr>
          <a:xfrm rot="0">
            <a:off x="539750" y="1412875"/>
            <a:ext cx="3846513" cy="5445125"/>
          </a:xfrm>
          <a:prstGeom prst="rect">
            <a:avLst/>
          </a:prstGeom>
          <a:ln/>
        </p:spPr>
      </p:pic>
      <p:sp>
        <p:nvSpPr>
          <p:cNvPr id="34820" name=""/>
          <p:cNvSpPr>
            <a:spLocks noGrp="1" noChangeAspect="0"/>
          </p:cNvSpPr>
          <p:nvPr>
            <p:ph type="body" sz="quarter" idx="4294967295"/>
          </p:nvPr>
        </p:nvSpPr>
        <p:spPr>
          <a:xfrm rot="0">
            <a:off x="4643438" y="1628775"/>
            <a:ext cx="4041774" cy="4659313"/>
          </a:xfrm>
          <a:ln/>
        </p:spPr>
        <p:txBody>
          <a:bodyPr wrap="square" lIns="91440" rIns="91440" tIns="0" bIns="45720" anchor="t" anchorCtr="false"/>
          <a:lstStyle>
            <a:lvl1pPr>
              <a:defRPr sz="2000"/>
            </a:lvl1pPr>
            <a:lvl2pPr>
              <a:defRPr sz="18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</a:lstStyle>
          <a:p>
            <a:pPr/>
            <a:r>
              <a:rPr lang="en-US" altLang="en-US" sz="3200" dirty="0" b="1"/>
              <a:t>Зона отключения по Ру (отсутствие пассажа пищи исключение возможности ее реургитации)</a:t>
            </a:r>
          </a:p>
        </p:txBody>
      </p:sp>
      <p:cxnSp>
        <p:nvCxnSpPr>
          <p:cNvPr id="34821" name=""/>
          <p:cNvCxnSpPr/>
          <p:nvPr/>
        </p:nvCxnSpPr>
        <p:spPr>
          <a:xfrm flipH="1">
            <a:off x="2411413" y="2276475"/>
            <a:ext cx="2447925" cy="2520950"/>
          </a:xfrm>
          <a:prstGeom prst="straightConnector1">
            <a:avLst/>
          </a:prstGeom>
          <a:noFill/>
          <a:ln w="76200">
            <a:solidFill>
              <a:srgbClr val="0f6fc6"/>
            </a:solidFill>
            <a:tailEnd type="arrow" w="med" len="med"/>
          </a:ln>
        </p:spPr>
      </p:cxnSp>
    </p:spTree>
  </p:cSld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5840" name=""/>
        <p:cNvGrpSpPr>
          <a:grpSpLocks/>
        </p:cNvGrpSpPr>
        <p:nvPr/>
      </p:nvGrpSpPr>
      <p:grpSpPr>
        <a:xfrm/>
      </p:grpSpPr>
      <p:sp>
        <p:nvSpPr>
          <p:cNvPr id="35842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Места дренирования (всего 3 дренажа):</a:t>
            </a:r>
          </a:p>
        </p:txBody>
      </p:sp>
      <p:sp>
        <p:nvSpPr>
          <p:cNvPr id="35843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935163"/>
            <a:ext cx="8229600" cy="438943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3600" dirty="0" b="1"/>
              <a:t>1) правое поддиафрагмальное пространство,</a:t>
            </a:r>
          </a:p>
          <a:p>
            <a:pPr/>
            <a:r>
              <a:rPr lang="en-US" altLang="en-US" sz="3600" dirty="0" b="1"/>
              <a:t> 2) место билиарной реконструкции, </a:t>
            </a:r>
          </a:p>
          <a:p>
            <a:pPr/>
            <a:r>
              <a:rPr lang="en-US" altLang="en-US" sz="3600" dirty="0" b="1"/>
              <a:t>3)область раневой поверхности трансплантата. 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6864" name=""/>
        <p:cNvGrpSpPr>
          <a:grpSpLocks/>
        </p:cNvGrpSpPr>
        <p:nvPr/>
      </p:nvGrpSpPr>
      <p:grpSpPr>
        <a:xfrm/>
      </p:grpSpPr>
      <p:sp>
        <p:nvSpPr>
          <p:cNvPr id="36866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Послеоперационный период:</a:t>
            </a:r>
          </a:p>
        </p:txBody>
      </p:sp>
      <p:sp>
        <p:nvSpPr>
          <p:cNvPr id="36867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935163"/>
            <a:ext cx="8229600" cy="438943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3200" dirty="0" b="1"/>
              <a:t>Задачи лечащего врача</a:t>
            </a:r>
            <a:r>
              <a:rPr lang="en-US" altLang="en-US" sz="3200" dirty="0"/>
              <a:t>: активная профилактика, диагностика и ликвидация осложнений, возникших во время оперативного вмешательства, а также проведение заместительной терапии, направленной на компенсацию нарушенных функций.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7888" name=""/>
        <p:cNvGrpSpPr>
          <a:grpSpLocks/>
        </p:cNvGrpSpPr>
        <p:nvPr/>
      </p:nvGrpSpPr>
      <p:grpSpPr>
        <a:xfrm/>
      </p:grpSpPr>
      <p:sp>
        <p:nvSpPr>
          <p:cNvPr id="37890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1000125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4500" dirty="0"/>
              <a:t>Направления лекарственной терапии:</a:t>
            </a:r>
          </a:p>
        </p:txBody>
      </p:sp>
      <p:sp>
        <p:nvSpPr>
          <p:cNvPr id="37891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2286000"/>
            <a:ext cx="4900613" cy="4038600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dirty="0"/>
              <a:t>Иммуносупрессия</a:t>
            </a:r>
          </a:p>
          <a:p>
            <a:pPr/>
            <a:r>
              <a:rPr lang="en-US" altLang="en-US" dirty="0"/>
              <a:t>Антибиотикопрофилактика</a:t>
            </a:r>
          </a:p>
          <a:p>
            <a:pPr/>
            <a:r>
              <a:rPr lang="en-US" altLang="en-US" dirty="0"/>
              <a:t>Коррекция питательного статуса</a:t>
            </a:r>
          </a:p>
        </p:txBody>
      </p:sp>
      <p:pic>
        <p:nvPicPr>
          <p:cNvPr id="37892" name=""/>
          <p:cNvPicPr>
            <a:picLocks noChangeAspect="1"/>
          </p:cNvPicPr>
          <p:nvPr/>
        </p:nvPicPr>
        <p:blipFill>
          <a:blip r:embed="rID28">
            <a:extLst/>
          </a:blip>
          <a:srcRect/>
          <a:stretch>
            <a:fillRect/>
          </a:stretch>
        </p:blipFill>
        <p:spPr>
          <a:xfrm>
            <a:off x="4786313" y="3571875"/>
            <a:ext cx="4143375" cy="3108325"/>
          </a:xfrm>
          <a:prstGeom prst="rect">
            <a:avLst/>
          </a:prstGeom>
          <a:noFill/>
          <a:ln>
            <a:noFill/>
          </a:ln>
        </p:spPr>
      </p:pic>
    </p:spTree>
  </p:cSld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8912" name=""/>
        <p:cNvGrpSpPr>
          <a:grpSpLocks/>
        </p:cNvGrpSpPr>
        <p:nvPr/>
      </p:nvGrpSpPr>
      <p:grpSpPr>
        <a:xfrm/>
      </p:grpSpPr>
      <p:sp>
        <p:nvSpPr>
          <p:cNvPr id="38914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4500" dirty="0"/>
              <a:t>Выбор иммуносупрессивной терапии зависит от:</a:t>
            </a:r>
          </a:p>
        </p:txBody>
      </p:sp>
      <p:sp>
        <p:nvSpPr>
          <p:cNvPr id="38915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1935163"/>
            <a:ext cx="8229600" cy="438943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dirty="0"/>
              <a:t>Вида донорского органа</a:t>
            </a:r>
          </a:p>
          <a:p>
            <a:pPr/>
            <a:r>
              <a:rPr lang="en-US" altLang="en-US" dirty="0"/>
              <a:t>Совпадения по группе крови</a:t>
            </a:r>
          </a:p>
          <a:p>
            <a:pPr/>
            <a:r>
              <a:rPr lang="en-US" altLang="en-US" dirty="0"/>
              <a:t>Степени тканевой совместимости</a:t>
            </a:r>
          </a:p>
          <a:p>
            <a:pPr/>
            <a:r>
              <a:rPr lang="en-US" altLang="en-US" dirty="0"/>
              <a:t>Качества трансплантата и исходного состояния реципиента</a:t>
            </a:r>
          </a:p>
        </p:txBody>
      </p:sp>
    </p:spTree>
  </p:cSld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39936" name=""/>
        <p:cNvGrpSpPr>
          <a:grpSpLocks/>
        </p:cNvGrpSpPr>
        <p:nvPr/>
      </p:nvGrpSpPr>
      <p:grpSpPr>
        <a:xfrm/>
      </p:grpSpPr>
      <p:sp>
        <p:nvSpPr>
          <p:cNvPr id="39938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457200" y="704850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4500" dirty="0"/>
              <a:t>Особенности иммунной системы у детей</a:t>
            </a:r>
          </a:p>
        </p:txBody>
      </p:sp>
      <p:sp>
        <p:nvSpPr>
          <p:cNvPr id="39939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3857625" y="1935163"/>
            <a:ext cx="4829175" cy="4389437"/>
          </a:xfrm>
          <a:ln/>
        </p:spPr>
        <p:txBody>
          <a:bodyPr wrap="square" lIns="91440" rIns="91440" tIns="45720" bIns="45720" anchor="t" anchorCtr="false"/>
          <a:lstStyle/>
          <a:p>
            <a:pPr>
              <a:lnSpc>
                <a:spcPct val="90000"/>
              </a:lnSpc>
            </a:pPr>
            <a:r>
              <a:rPr lang="en-US" altLang="en-US" sz="1900" dirty="0"/>
              <a:t>Незрелость Т- и В-лимфоцитов</a:t>
            </a:r>
          </a:p>
          <a:p>
            <a:pPr>
              <a:lnSpc>
                <a:spcPct val="90000"/>
              </a:lnSpc>
            </a:pPr>
            <a:r>
              <a:rPr lang="en-US" altLang="en-US" sz="1900" dirty="0"/>
              <a:t> Воздействие различных антигенов на первом году жизни вызывает первичный иммунный ответ, проявляющийся повышением синтеза антител класса lgM. Постепенно происходит переключение гуморальных реакций иммунного ответа на синтез антител класса lgG</a:t>
            </a:r>
          </a:p>
          <a:p>
            <a:pPr>
              <a:lnSpc>
                <a:spcPct val="90000"/>
              </a:lnSpc>
            </a:pPr>
            <a:r>
              <a:rPr lang="en-US" altLang="en-US" sz="1900" dirty="0"/>
              <a:t>Недостаточность в первые годы жизни системы местного иммунитета</a:t>
            </a:r>
          </a:p>
          <a:p>
            <a:pPr>
              <a:lnSpc>
                <a:spcPct val="90000"/>
              </a:lnSpc>
            </a:pPr>
            <a:r>
              <a:rPr lang="en-US" altLang="en-US" sz="1900" dirty="0"/>
              <a:t>Супрессорная активность иммунной системы по отношению к лимфоцитам матери на протяжении всего первого года жизни</a:t>
            </a:r>
          </a:p>
        </p:txBody>
      </p:sp>
      <p:pic>
        <p:nvPicPr>
          <p:cNvPr id="39940" name=""/>
          <p:cNvPicPr>
            <a:picLocks noChangeAspect="1"/>
          </p:cNvPicPr>
          <p:nvPr/>
        </p:nvPicPr>
        <p:blipFill>
          <a:blip r:embed="rID29">
            <a:extLst/>
          </a:blip>
          <a:srcRect/>
          <a:stretch>
            <a:fillRect/>
          </a:stretch>
        </p:blipFill>
        <p:spPr>
          <a:xfrm>
            <a:off x="214313" y="2143125"/>
            <a:ext cx="3571875" cy="3357563"/>
          </a:xfrm>
          <a:prstGeom prst="rect">
            <a:avLst/>
          </a:prstGeom>
          <a:noFill/>
          <a:ln>
            <a:noFill/>
          </a:ln>
        </p:spPr>
      </p:pic>
    </p:spTree>
  </p:cSld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40960" name=""/>
        <p:cNvGrpSpPr>
          <a:grpSpLocks/>
        </p:cNvGrpSpPr>
        <p:nvPr/>
      </p:nvGrpSpPr>
      <p:grpSpPr>
        <a:xfrm/>
      </p:grpSpPr>
      <p:sp>
        <p:nvSpPr>
          <p:cNvPr id="40962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214313" y="285750"/>
            <a:ext cx="8472487" cy="1857375"/>
          </a:xfrm>
          <a:ln/>
        </p:spPr>
        <p:txBody>
          <a:bodyPr wrap="square" lIns="0" rIns="0" tIns="45720" bIns="0" anchor="b" anchorCtr="false"/>
          <a:lstStyle/>
          <a:p>
            <a:pPr algn="ctr"/>
            <a:r>
              <a:rPr lang="en-US" altLang="en-US" sz="4500" dirty="0"/>
              <a:t>Основные виды иммуносупрессивных препаратов:</a:t>
            </a:r>
          </a:p>
        </p:txBody>
      </p:sp>
      <p:sp>
        <p:nvSpPr>
          <p:cNvPr id="40963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57200" y="2857500"/>
            <a:ext cx="4900613" cy="3467100"/>
          </a:xfrm>
          <a:ln/>
        </p:spPr>
        <p:txBody>
          <a:bodyPr wrap="square" lIns="91440" rIns="91440" tIns="45720" bIns="45720" anchor="t" anchorCtr="false"/>
          <a:lstStyle/>
          <a:p>
            <a:pPr>
              <a:lnSpc>
                <a:spcPct val="90000"/>
              </a:lnSpc>
            </a:pPr>
            <a:r>
              <a:rPr lang="en-US" altLang="en-US" sz="2000" dirty="0"/>
              <a:t>Ингибиторы кальциневрина(такролимус, циклоспорин)</a:t>
            </a:r>
          </a:p>
          <a:p>
            <a:pPr>
              <a:lnSpc>
                <a:spcPct val="90000"/>
              </a:lnSpc>
            </a:pPr>
            <a:r>
              <a:rPr lang="en-US" altLang="en-US" sz="2000" dirty="0"/>
              <a:t>Глюкокортикоиды( метилпреднизолон)</a:t>
            </a:r>
          </a:p>
          <a:p>
            <a:pPr>
              <a:lnSpc>
                <a:spcPct val="90000"/>
              </a:lnSpc>
            </a:pPr>
            <a:r>
              <a:rPr lang="en-US" altLang="en-US" sz="2000" dirty="0"/>
              <a:t>Ц</a:t>
            </a:r>
            <a:r>
              <a:rPr lang="en-US" altLang="en-US" sz="2000" dirty="0"/>
              <a:t>итостатики(ингибиторы </a:t>
            </a:r>
            <a:r>
              <a:rPr lang="en-US" altLang="en-US" sz="2000" dirty="0"/>
              <a:t>биосинтеза пуринов: микофеноловая кислота, мофетил микофенолат</a:t>
            </a:r>
            <a:r>
              <a:rPr lang="en-US" altLang="en-US" sz="2000" dirty="0"/>
              <a:t>)</a:t>
            </a:r>
          </a:p>
          <a:p>
            <a:pPr>
              <a:lnSpc>
                <a:spcPct val="90000"/>
              </a:lnSpc>
            </a:pPr>
            <a:r>
              <a:rPr lang="en-US" altLang="en-US" sz="2000" dirty="0"/>
              <a:t> </a:t>
            </a:r>
            <a:r>
              <a:rPr lang="en-US" altLang="en-US" sz="2000" dirty="0"/>
              <a:t>Г</a:t>
            </a:r>
            <a:r>
              <a:rPr lang="en-US" altLang="en-US" sz="2000" dirty="0"/>
              <a:t>уманизированные </a:t>
            </a:r>
            <a:r>
              <a:rPr lang="en-US" altLang="en-US" sz="2000" dirty="0"/>
              <a:t>моноклональные антитела – антагонисты рецепторов ИЛ-2) (даклизумаб, базиликсимаб)</a:t>
            </a:r>
          </a:p>
        </p:txBody>
      </p:sp>
      <p:pic>
        <p:nvPicPr>
          <p:cNvPr id="40964" name=""/>
          <p:cNvPicPr>
            <a:picLocks noChangeAspect="1"/>
          </p:cNvPicPr>
          <p:nvPr/>
        </p:nvPicPr>
        <p:blipFill>
          <a:blip r:embed="rID30">
            <a:extLst/>
          </a:blip>
          <a:srcRect/>
          <a:stretch>
            <a:fillRect/>
          </a:stretch>
        </p:blipFill>
        <p:spPr>
          <a:xfrm>
            <a:off x="5500688" y="2786063"/>
            <a:ext cx="2928938" cy="2928937"/>
          </a:xfrm>
          <a:prstGeom prst="rect">
            <a:avLst/>
          </a:prstGeom>
          <a:noFill/>
          <a:ln>
            <a:noFill/>
          </a:ln>
        </p:spPr>
      </p:pic>
    </p:spTree>
  </p:cSld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41984" name=""/>
        <p:cNvGrpSpPr>
          <a:grpSpLocks/>
        </p:cNvGrpSpPr>
        <p:nvPr/>
      </p:nvGrpSpPr>
      <p:grpSpPr>
        <a:xfrm/>
      </p:grpSpPr>
      <p:sp>
        <p:nvSpPr>
          <p:cNvPr id="41986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468313" y="620713"/>
            <a:ext cx="8229599" cy="4389437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3200" dirty="0"/>
              <a:t>Критический период после операции составляет приблизительно 3 месяца          необходим ежедневный контроль УЗИ, биохимических показателей крови, динамическое наблюдение врача.</a:t>
            </a:r>
          </a:p>
        </p:txBody>
      </p:sp>
      <p:cxnSp>
        <p:nvCxnSpPr>
          <p:cNvPr id="41987" name=""/>
          <p:cNvCxnSpPr/>
          <p:nvPr/>
        </p:nvCxnSpPr>
        <p:spPr>
          <a:xfrm>
            <a:off x="7812088" y="1412875"/>
            <a:ext cx="504825" cy="0"/>
          </a:xfrm>
          <a:prstGeom prst="straightConnector1">
            <a:avLst/>
          </a:prstGeom>
          <a:noFill/>
          <a:ln w="38100">
            <a:solidFill>
              <a:srgbClr val="065093"/>
            </a:solidFill>
            <a:tailEnd type="arrow" w="med" len="med"/>
          </a:ln>
        </p:spPr>
      </p:cxnSp>
      <p:pic>
        <p:nvPicPr>
          <p:cNvPr id="41988" name=""/>
          <p:cNvPicPr>
            <a:picLocks noChangeAspect="1"/>
          </p:cNvPicPr>
          <p:nvPr/>
        </p:nvPicPr>
        <p:blipFill>
          <a:blip r:embed="rID31">
            <a:extLst/>
          </a:blip>
          <a:srcRect/>
          <a:stretch>
            <a:fillRect/>
          </a:stretch>
        </p:blipFill>
        <p:spPr>
          <a:xfrm>
            <a:off x="827088" y="3500438"/>
            <a:ext cx="3524250" cy="264636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1989" name=""/>
          <p:cNvPicPr>
            <a:picLocks noChangeAspect="1"/>
          </p:cNvPicPr>
          <p:nvPr/>
        </p:nvPicPr>
        <p:blipFill>
          <a:blip r:embed="rID32">
            <a:extLst/>
          </a:blip>
          <a:srcRect/>
          <a:stretch>
            <a:fillRect/>
          </a:stretch>
        </p:blipFill>
        <p:spPr>
          <a:xfrm>
            <a:off x="5508625" y="3382963"/>
            <a:ext cx="2335213" cy="2581275"/>
          </a:xfrm>
          <a:prstGeom prst="rect">
            <a:avLst/>
          </a:prstGeom>
          <a:noFill/>
          <a:ln>
            <a:noFill/>
          </a:ln>
          <a:effectLst/>
        </p:spPr>
      </p:pic>
    </p:spTree>
  </p:cSld>
  <p:timing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43008" name=""/>
        <p:cNvGrpSpPr>
          <a:grpSpLocks/>
        </p:cNvGrpSpPr>
        <p:nvPr/>
      </p:nvGrpSpPr>
      <p:grpSpPr>
        <a:xfrm/>
      </p:grpSpPr>
      <p:sp>
        <p:nvSpPr>
          <p:cNvPr id="43010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323850" y="115888"/>
            <a:ext cx="8229600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Заключение:</a:t>
            </a:r>
          </a:p>
        </p:txBody>
      </p:sp>
      <p:sp>
        <p:nvSpPr>
          <p:cNvPr id="43011" name=""/>
          <p:cNvSpPr>
            <a:spLocks noGrp="1" noChangeAspect="0"/>
          </p:cNvSpPr>
          <p:nvPr>
            <p:ph type="obj" sz="full" idx="4294967295"/>
          </p:nvPr>
        </p:nvSpPr>
        <p:spPr>
          <a:xfrm rot="0">
            <a:off x="395288" y="1412875"/>
            <a:ext cx="8229600" cy="4389438"/>
          </a:xfrm>
          <a:ln/>
        </p:spPr>
        <p:txBody>
          <a:bodyPr wrap="square" lIns="91440" rIns="91440" tIns="45720" bIns="45720" anchor="t" anchorCtr="false"/>
          <a:lstStyle/>
          <a:p>
            <a:pPr/>
            <a:r>
              <a:rPr lang="en-US" altLang="en-US" sz="2800" dirty="0"/>
              <a:t>С 2010 года хирургами ГНОКБ было проведено более 50 операций по пересадке органов, но ортотопическая транспланатация левой доли печени от живого донора – лишь однажды.</a:t>
            </a:r>
          </a:p>
          <a:p>
            <a:pPr/>
            <a:r>
              <a:rPr lang="en-US" altLang="en-US" sz="2800" dirty="0"/>
              <a:t>Поскольку данный вид операции является универсальным в случае наличия заболеваний и пороков развития печени, не совместимых с жизнью, развитие и совершенствование техники  вышеупомянутого хирургического вмешательства должно стать одной из приоритетных задач детской хирургии Новосибирской области.</a:t>
            </a:r>
          </a:p>
        </p:txBody>
      </p:sp>
    </p:spTree>
  </p:cSld>
  <p:timing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p:cSld>
    <p:spTree>
      <p:nvGrpSpPr>
        <p:cNvPr id="44032" name=""/>
        <p:cNvGrpSpPr>
          <a:grpSpLocks/>
        </p:cNvGrpSpPr>
        <p:nvPr/>
      </p:nvGrpSpPr>
      <p:grpSpPr>
        <a:xfrm/>
      </p:grpSpPr>
      <p:sp>
        <p:nvSpPr>
          <p:cNvPr id="44034" name=""/>
          <p:cNvSpPr>
            <a:spLocks noGrp="1" noChangeAspect="0"/>
          </p:cNvSpPr>
          <p:nvPr>
            <p:ph type="title" sz="full" idx="4294967295"/>
          </p:nvPr>
        </p:nvSpPr>
        <p:spPr>
          <a:xfrm rot="0">
            <a:off x="1116013" y="476250"/>
            <a:ext cx="8229599" cy="1143000"/>
          </a:xfrm>
          <a:ln/>
        </p:spPr>
        <p:txBody>
          <a:bodyPr wrap="square" lIns="0" rIns="0" tIns="45720" bIns="0" anchor="b" anchorCtr="false"/>
          <a:lstStyle/>
          <a:p>
            <a:pPr/>
            <a:r>
              <a:rPr lang="en-US" altLang="en-US" dirty="0"/>
              <a:t>Спасибо за внимание!</a:t>
            </a:r>
          </a:p>
        </p:txBody>
      </p:sp>
      <p:pic>
        <p:nvPicPr>
          <p:cNvPr id="44035" name=""/>
          <p:cNvPicPr>
            <a:picLocks noGrp="1" noChangeAspect="1"/>
          </p:cNvPicPr>
          <p:nvPr>
            <p:ph type="obj" sz="full" idx="4294967295"/>
          </p:nvPr>
        </p:nvPicPr>
        <p:blipFill>
          <a:blip r:embed="rID33">
            <a:extLst/>
          </a:blip>
          <a:srcRect/>
          <a:stretch>
            <a:fillRect/>
          </a:stretch>
        </p:blipFill>
        <p:spPr>
          <a:xfrm rot="0">
            <a:off x="1258888" y="2133600"/>
            <a:ext cx="6297612" cy="4389438"/>
          </a:xfrm>
          <a:prstGeom prst="rect">
            <a:avLst/>
          </a:prstGeom>
          <a:ln/>
        </p:spPr>
      </p:pic>
    </p:spTree>
  </p:cSld>
  <p:timing/>
</p:sld>
</file>

<file path=ppt/theme/theme12.xml><?xml version="1.0" encoding="utf-8"?>
<a:theme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a:themeElements>
    <a:clrScheme name="">
      <a:dk1>
        <a:srgbClr val="ffffff"/>
      </a:dk1>
      <a:lt1>
        <a:srgbClr val="000000"/>
      </a:lt1>
      <a:dk2>
        <a:srgbClr val="dbf5f9"/>
      </a:dk2>
      <a:lt2>
        <a:srgbClr val="04617b"/>
      </a:lt2>
      <a:accent1>
        <a:srgbClr val="0f6fc6"/>
      </a:accent1>
      <a:accent2>
        <a:srgbClr val="009dd9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  <a:font typeface="Sylfaen" script="Geor"/>
      </a:majorFont>
      <a:minorFont>
        <a:latin typeface="Calibri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  <a:font typeface="Sylfaen" script="Geo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50000"/>
              </a:schemeClr>
            </a:gs>
            <a:gs pos="35000">
              <a:schemeClr val="phClr">
                <a:tint val="37000"/>
                <a:satMod val="37000"/>
              </a:schemeClr>
            </a:gs>
            <a:gs pos="100000">
              <a:schemeClr val="phClr">
                <a:tint val="15000"/>
                <a:satMod val="1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50000"/>
                <a:satMod val="50000"/>
              </a:schemeClr>
            </a:gs>
            <a:gs pos="35000">
              <a:schemeClr val="phClr">
                <a:tint val="37000"/>
                <a:satMod val="37000"/>
              </a:schemeClr>
            </a:gs>
            <a:gs pos="100000">
              <a:schemeClr val="phClr">
                <a:tint val="15000"/>
                <a:satMod val="15000"/>
              </a:schemeClr>
            </a:gs>
          </a:gsLst>
          <a:lin ang="16200000" scaled="1"/>
        </a:gradFill>
      </a:fillStyleLst>
      <a:lnStyleLst>
        <a:ln w="9259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st="23000" dir="5400000" rotWithShape="0" blurRad="40000">
              <a:schemeClr val="phClr">
                <a:alpha val="38000"/>
              </a:schemeClr>
            </a:outerShdw>
          </a:effectLst>
        </a:effectStyle>
        <a:effectStyle>
          <a:effectLst>
            <a:outerShdw dist="23000" dir="5400000" rotWithShape="0" blurRad="40000">
              <a:schemeClr val="phClr">
                <a:alpha val="35000"/>
              </a:schemeClr>
            </a:outerShdw>
          </a:effectLst>
        </a:effectStyle>
        <a:effectStyle>
          <a:effectLst>
            <a:outerShdw dist="23000" dir="5400000" rotWithShape="0" blurRad="40000">
              <a:schemeClr val="phClr">
                <a:alpha val="35000"/>
              </a:scheme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/>
            </a:gs>
            <a:gs pos="35000">
              <a:schemeClr val="phClr"/>
            </a:gs>
            <a:gs pos="100000">
              <a:schemeClr val="phClr"/>
            </a:gs>
          </a:gsLst>
        </a:gradFill>
        <a:gradFill rotWithShape="1">
          <a:gsLst>
            <a:gs pos="0">
              <a:schemeClr val="phClr"/>
            </a:gs>
            <a:gs pos="35000">
              <a:schemeClr val="phClr"/>
            </a:gs>
            <a:gs pos="100000">
              <a:schemeClr val="phClr"/>
            </a:gs>
          </a:gsLst>
        </a:gradFill>
      </a:bgFillStyleLst>
    </a:fmtScheme>
  </a:themeElements>
</a:theme>
</file>

<file path=ppt/theme/theme38.xml><?xml version="1.0" encoding="utf-8"?>
<a:theme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a:themeElements>
    <a:clrScheme name="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  <a:font typeface="Sylfaen" script="Geor"/>
      </a:majorFont>
      <a:minorFont>
        <a:latin typeface="Calibri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  <a:font typeface="Sylfaen" script="Geo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50000"/>
              </a:schemeClr>
            </a:gs>
            <a:gs pos="35000">
              <a:schemeClr val="phClr">
                <a:tint val="37000"/>
                <a:satMod val="37000"/>
              </a:schemeClr>
            </a:gs>
            <a:gs pos="100000">
              <a:schemeClr val="phClr">
                <a:tint val="15000"/>
                <a:satMod val="1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50000"/>
                <a:satMod val="50000"/>
              </a:schemeClr>
            </a:gs>
            <a:gs pos="35000">
              <a:schemeClr val="phClr">
                <a:tint val="37000"/>
                <a:satMod val="37000"/>
              </a:schemeClr>
            </a:gs>
            <a:gs pos="100000">
              <a:schemeClr val="phClr">
                <a:tint val="15000"/>
                <a:satMod val="15000"/>
              </a:schemeClr>
            </a:gs>
          </a:gsLst>
          <a:lin ang="16200000" scaled="1"/>
        </a:gradFill>
      </a:fillStyleLst>
      <a:lnStyleLst>
        <a:ln w="9259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st="23000" dir="5400000" rotWithShape="0" blurRad="40000">
              <a:schemeClr val="phClr">
                <a:alpha val="38000"/>
              </a:schemeClr>
            </a:outerShdw>
          </a:effectLst>
        </a:effectStyle>
        <a:effectStyle>
          <a:effectLst>
            <a:outerShdw dist="23000" dir="5400000" rotWithShape="0" blurRad="40000">
              <a:schemeClr val="phClr">
                <a:alpha val="35000"/>
              </a:schemeClr>
            </a:outerShdw>
          </a:effectLst>
        </a:effectStyle>
        <a:effectStyle>
          <a:effectLst>
            <a:outerShdw dist="23000" dir="5400000" rotWithShape="0" blurRad="40000">
              <a:schemeClr val="phClr">
                <a:alpha val="35000"/>
              </a:scheme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/>
            </a:gs>
            <a:gs pos="35000">
              <a:schemeClr val="phClr"/>
            </a:gs>
            <a:gs pos="100000">
              <a:schemeClr val="phClr"/>
            </a:gs>
          </a:gsLst>
        </a:gradFill>
        <a:gradFill rotWithShape="1">
          <a:gsLst>
            <a:gs pos="0">
              <a:schemeClr val="phClr"/>
            </a:gs>
            <a:gs pos="35000">
              <a:schemeClr val="phClr"/>
            </a:gs>
            <a:gs pos="100000">
              <a:schemeClr val="phClr"/>
            </a:gs>
          </a:gsLst>
        </a:gradFill>
      </a:bgFillStyleLst>
    </a:fmtScheme>
  </a:themeElements>
</a:theme>
</file>

<file path=ppt/theme/theme39.xml><?xml version="1.0" encoding="utf-8"?>
<a:theme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a:themeElements>
    <a:clrScheme name="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  <a:font typeface="Sylfaen" script="Geor"/>
      </a:majorFont>
      <a:minorFont>
        <a:latin typeface="Calibri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  <a:font typeface="Sylfaen" script="Geo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50000"/>
              </a:schemeClr>
            </a:gs>
            <a:gs pos="35000">
              <a:schemeClr val="phClr">
                <a:tint val="37000"/>
                <a:satMod val="37000"/>
              </a:schemeClr>
            </a:gs>
            <a:gs pos="100000">
              <a:schemeClr val="phClr">
                <a:tint val="15000"/>
                <a:satMod val="1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50000"/>
                <a:satMod val="50000"/>
              </a:schemeClr>
            </a:gs>
            <a:gs pos="35000">
              <a:schemeClr val="phClr">
                <a:tint val="37000"/>
                <a:satMod val="37000"/>
              </a:schemeClr>
            </a:gs>
            <a:gs pos="100000">
              <a:schemeClr val="phClr">
                <a:tint val="15000"/>
                <a:satMod val="15000"/>
              </a:schemeClr>
            </a:gs>
          </a:gsLst>
          <a:lin ang="16200000" scaled="1"/>
        </a:gradFill>
      </a:fillStyleLst>
      <a:lnStyleLst>
        <a:ln w="9259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st="23000" dir="5400000" rotWithShape="0" blurRad="40000">
              <a:schemeClr val="phClr">
                <a:alpha val="38000"/>
              </a:schemeClr>
            </a:outerShdw>
          </a:effectLst>
        </a:effectStyle>
        <a:effectStyle>
          <a:effectLst>
            <a:outerShdw dist="23000" dir="5400000" rotWithShape="0" blurRad="40000">
              <a:schemeClr val="phClr">
                <a:alpha val="35000"/>
              </a:schemeClr>
            </a:outerShdw>
          </a:effectLst>
        </a:effectStyle>
        <a:effectStyle>
          <a:effectLst>
            <a:outerShdw dist="23000" dir="5400000" rotWithShape="0" blurRad="40000">
              <a:schemeClr val="phClr">
                <a:alpha val="35000"/>
              </a:scheme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/>
            </a:gs>
            <a:gs pos="35000">
              <a:schemeClr val="phClr"/>
            </a:gs>
            <a:gs pos="100000">
              <a:schemeClr val="phClr"/>
            </a:gs>
          </a:gsLst>
        </a:gradFill>
        <a:gradFill rotWithShape="1">
          <a:gsLst>
            <a:gs pos="0">
              <a:schemeClr val="phClr"/>
            </a:gs>
            <a:gs pos="35000">
              <a:schemeClr val="phClr"/>
            </a:gs>
            <a:gs pos="100000">
              <a:schemeClr val="phClr"/>
            </a:gs>
          </a:gsLst>
        </a:gradFill>
      </a:bgFillStyleLst>
    </a:fmtScheme>
  </a:themeElements>
</a:theme>
</file>

<file path=ppt/theme/theme40.xml><?xml version="1.0" encoding="utf-8"?>
<a:theme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>
  <a:themeElements>
    <a:clrScheme name="">
      <a:dk1>
        <a:srgbClr val="ffffff"/>
      </a:dk1>
      <a:lt1>
        <a:srgbClr val="000000"/>
      </a:lt1>
      <a:dk2>
        <a:srgbClr val="dbf5f9"/>
      </a:dk2>
      <a:lt2>
        <a:srgbClr val="04617b"/>
      </a:lt2>
      <a:accent1>
        <a:srgbClr val="0f6fc6"/>
      </a:accent1>
      <a:accent2>
        <a:srgbClr val="009dd9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  <a:font typeface="Sylfaen" script="Geor"/>
      </a:majorFont>
      <a:minorFont>
        <a:latin typeface="Calibri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  <a:font typeface="Sylfaen" script="Geo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50000"/>
              </a:schemeClr>
            </a:gs>
            <a:gs pos="35000">
              <a:schemeClr val="phClr">
                <a:tint val="37000"/>
                <a:satMod val="37000"/>
              </a:schemeClr>
            </a:gs>
            <a:gs pos="100000">
              <a:schemeClr val="phClr">
                <a:tint val="15000"/>
                <a:satMod val="1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50000"/>
                <a:satMod val="50000"/>
              </a:schemeClr>
            </a:gs>
            <a:gs pos="35000">
              <a:schemeClr val="phClr">
                <a:tint val="37000"/>
                <a:satMod val="37000"/>
              </a:schemeClr>
            </a:gs>
            <a:gs pos="100000">
              <a:schemeClr val="phClr">
                <a:tint val="15000"/>
                <a:satMod val="15000"/>
              </a:schemeClr>
            </a:gs>
          </a:gsLst>
          <a:lin ang="16200000" scaled="1"/>
        </a:gradFill>
      </a:fillStyleLst>
      <a:lnStyleLst>
        <a:ln w="9259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st="23000" dir="5400000" rotWithShape="0" blurRad="40000">
              <a:schemeClr val="phClr">
                <a:alpha val="38000"/>
              </a:schemeClr>
            </a:outerShdw>
          </a:effectLst>
        </a:effectStyle>
        <a:effectStyle>
          <a:effectLst>
            <a:outerShdw dist="23000" dir="5400000" rotWithShape="0" blurRad="40000">
              <a:schemeClr val="phClr">
                <a:alpha val="35000"/>
              </a:schemeClr>
            </a:outerShdw>
          </a:effectLst>
        </a:effectStyle>
        <a:effectStyle>
          <a:effectLst>
            <a:outerShdw dist="23000" dir="5400000" rotWithShape="0" blurRad="40000">
              <a:schemeClr val="phClr">
                <a:alpha val="35000"/>
              </a:scheme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/>
            </a:gs>
            <a:gs pos="35000">
              <a:schemeClr val="phClr"/>
            </a:gs>
            <a:gs pos="100000">
              <a:schemeClr val="phClr"/>
            </a:gs>
          </a:gsLst>
        </a:gradFill>
        <a:gradFill rotWithShape="1">
          <a:gsLst>
            <a:gs pos="0">
              <a:schemeClr val="phClr"/>
            </a:gs>
            <a:gs pos="35000">
              <a:schemeClr val="phClr"/>
            </a:gs>
            <a:gs pos="100000">
              <a:schemeClr val="phClr"/>
            </a:gs>
          </a:gsLst>
        </a:gradFill>
      </a:bgFillStyleLst>
    </a:fmtScheme>
  </a:themeElements>
</a:theme>
</file>

<file path=docProps/core.xml><?xml version="1.0" encoding="utf-8"?>
<coreProperties xmlns="http://schemas.openxmlformats.org/package/2006/metadata/core-properties" xmlns:cp="http://schemas.openxmlformats.org/package/2006/metadata/core-properties" xmlns:dc="http://purl.org/dc/elements/1.1/" xmlns:dcterms="http://purl.org/dc/terms/" xmlns:xsi="http://www.w3.org/2001/XMLSchema-instance">
  <dcterms:created xsi:type="dcterms:W3CDTF">2015-04-29T19:07:52Z</dcterms:created>
  <dc:creator>Generated by Kingsoft Office</dc:creator>
</coreProperties>
</file>