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97" r:id="rId3"/>
    <p:sldId id="273" r:id="rId4"/>
    <p:sldId id="275" r:id="rId5"/>
    <p:sldId id="299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84" r:id="rId17"/>
    <p:sldId id="279" r:id="rId18"/>
    <p:sldId id="280" r:id="rId19"/>
    <p:sldId id="295" r:id="rId20"/>
    <p:sldId id="296" r:id="rId21"/>
    <p:sldId id="276" r:id="rId22"/>
    <p:sldId id="281" r:id="rId23"/>
    <p:sldId id="277" r:id="rId24"/>
    <p:sldId id="278" r:id="rId25"/>
    <p:sldId id="283" r:id="rId26"/>
    <p:sldId id="268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Лекция 9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   </a:t>
            </a:r>
            <a:r>
              <a:rPr lang="ru-RU" dirty="0" err="1" smtClean="0"/>
              <a:t>Синуслифтинг</a:t>
            </a:r>
            <a:r>
              <a:rPr lang="ru-RU" dirty="0" smtClean="0"/>
              <a:t> и варианты </a:t>
            </a:r>
            <a:r>
              <a:rPr lang="ru-RU" dirty="0" err="1" smtClean="0"/>
              <a:t>субантральной</a:t>
            </a:r>
            <a:r>
              <a:rPr lang="ru-RU" dirty="0" smtClean="0"/>
              <a:t> имплантации. </a:t>
            </a:r>
            <a:r>
              <a:rPr lang="ru-RU" dirty="0" err="1" smtClean="0"/>
              <a:t>Винирная</a:t>
            </a:r>
            <a:r>
              <a:rPr lang="ru-RU" dirty="0" smtClean="0"/>
              <a:t> пластика и </a:t>
            </a:r>
            <a:r>
              <a:rPr lang="ru-RU" dirty="0" err="1" smtClean="0"/>
              <a:t>межкортикальная</a:t>
            </a:r>
            <a:r>
              <a:rPr lang="ru-RU" dirty="0" smtClean="0"/>
              <a:t> остеотомия. Основные методики направленной тканевой регенерации. Использование мембранной техники и титановых каркасов.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857232"/>
          </a:xfrm>
        </p:spPr>
        <p:txBody>
          <a:bodyPr/>
          <a:lstStyle/>
          <a:p>
            <a:r>
              <a:rPr lang="ru-RU" b="1" dirty="0" smtClean="0"/>
              <a:t>Актуальность: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571612"/>
            <a:ext cx="7929618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 лекции: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ознакомить студентов с основными видами</a:t>
            </a:r>
            <a:r>
              <a:rPr lang="ru-RU" b="1" dirty="0" smtClean="0"/>
              <a:t> </a:t>
            </a:r>
            <a:r>
              <a:rPr lang="ru-RU" dirty="0" smtClean="0"/>
              <a:t>реконструктивных вмешательств на челюстных костях и техника их проведения; </a:t>
            </a:r>
            <a:r>
              <a:rPr lang="ru-RU" dirty="0" err="1" smtClean="0"/>
              <a:t>синуслифтингом</a:t>
            </a:r>
            <a:r>
              <a:rPr lang="ru-RU" dirty="0" smtClean="0"/>
              <a:t>  и  </a:t>
            </a:r>
            <a:r>
              <a:rPr lang="ru-RU" dirty="0" err="1" smtClean="0"/>
              <a:t>субантральной</a:t>
            </a:r>
            <a:r>
              <a:rPr lang="ru-RU" dirty="0" smtClean="0"/>
              <a:t> имплантацией  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План лекции: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428736"/>
            <a:ext cx="7498080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1.Основыне варианты дефицита костной ткани альвеолярных отростков челюстей.</a:t>
            </a:r>
          </a:p>
          <a:p>
            <a:pPr>
              <a:buNone/>
            </a:pPr>
            <a:r>
              <a:rPr lang="ru-RU" dirty="0" smtClean="0"/>
              <a:t>2.Виды реконструктивных вмешательств на альвеолярных отростках челюстей при дентальной имплантации.</a:t>
            </a:r>
          </a:p>
          <a:p>
            <a:pPr>
              <a:buNone/>
            </a:pPr>
            <a:r>
              <a:rPr lang="ru-RU" dirty="0" smtClean="0"/>
              <a:t>3.Виды </a:t>
            </a:r>
            <a:r>
              <a:rPr lang="ru-RU" dirty="0" err="1" smtClean="0"/>
              <a:t>синуслифтинга</a:t>
            </a:r>
            <a:r>
              <a:rPr lang="ru-RU" dirty="0" smtClean="0"/>
              <a:t>, техника проведения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План лекции: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428736"/>
            <a:ext cx="7498080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1.Основыне варианты дефицита костной ткани альвеолярных отростков челюстей.</a:t>
            </a:r>
          </a:p>
          <a:p>
            <a:pPr>
              <a:buNone/>
            </a:pPr>
            <a:r>
              <a:rPr lang="ru-RU" dirty="0" smtClean="0"/>
              <a:t>2.Виды реконструктивных вмешательств на альвеолярных отростках челюстей при дентальной имплантации.</a:t>
            </a:r>
          </a:p>
          <a:p>
            <a:pPr>
              <a:buNone/>
            </a:pPr>
            <a:r>
              <a:rPr lang="ru-RU" dirty="0" smtClean="0"/>
              <a:t>3.Виды </a:t>
            </a:r>
            <a:r>
              <a:rPr lang="ru-RU" dirty="0" err="1" smtClean="0"/>
              <a:t>синуслифтинга</a:t>
            </a:r>
            <a:r>
              <a:rPr lang="ru-RU" dirty="0" smtClean="0"/>
              <a:t>, техника проведения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0"/>
            <a:ext cx="8001024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14290"/>
            <a:ext cx="7715304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571612"/>
            <a:ext cx="8072462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8072462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14290"/>
            <a:ext cx="7929586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285728"/>
            <a:ext cx="8215338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85728"/>
            <a:ext cx="8001023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28860" y="0"/>
            <a:ext cx="628654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85728"/>
            <a:ext cx="8143900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85728"/>
            <a:ext cx="785818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857232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Виды атрофии альвеолярного отростка верхней челюсти</a:t>
            </a:r>
            <a:endParaRPr lang="ru-RU" sz="20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714356"/>
            <a:ext cx="8143900" cy="6143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500175"/>
            <a:ext cx="785818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428737"/>
            <a:ext cx="8072462" cy="3725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5143512"/>
            <a:ext cx="81439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357166"/>
            <a:ext cx="7786741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85728"/>
            <a:ext cx="7858148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040" y="1447800"/>
            <a:ext cx="335947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428736"/>
            <a:ext cx="8072462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040" y="1447800"/>
            <a:ext cx="335947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428736"/>
            <a:ext cx="7929618" cy="542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0"/>
            <a:ext cx="5857916" cy="4214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500298" y="4209283"/>
            <a:ext cx="5715040" cy="2648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1.Дентальная </a:t>
            </a:r>
            <a:r>
              <a:rPr lang="ru-RU" dirty="0" err="1" smtClean="0"/>
              <a:t>имплантология</a:t>
            </a:r>
            <a:r>
              <a:rPr lang="ru-RU" dirty="0" smtClean="0"/>
              <a:t>. Основы теории и практики. Проф. В.Л. </a:t>
            </a:r>
            <a:r>
              <a:rPr lang="ru-RU" dirty="0" err="1" smtClean="0"/>
              <a:t>Параскевич</a:t>
            </a:r>
            <a:r>
              <a:rPr lang="ru-RU" dirty="0" smtClean="0"/>
              <a:t>. Медицинское информационное агентство. Москва, 2011.- 399с.</a:t>
            </a:r>
          </a:p>
          <a:p>
            <a:pPr>
              <a:buNone/>
            </a:pPr>
            <a:r>
              <a:rPr lang="ru-RU" dirty="0" smtClean="0"/>
              <a:t>2.Практическая дентальная </a:t>
            </a:r>
            <a:r>
              <a:rPr lang="ru-RU" dirty="0" err="1" smtClean="0"/>
              <a:t>имплантология</a:t>
            </a:r>
            <a:r>
              <a:rPr lang="ru-RU" dirty="0" smtClean="0"/>
              <a:t>. Руководство, проф. И.У. </a:t>
            </a:r>
            <a:r>
              <a:rPr lang="ru-RU" dirty="0" err="1" smtClean="0"/>
              <a:t>Мушев</a:t>
            </a:r>
            <a:r>
              <a:rPr lang="ru-RU" dirty="0" smtClean="0"/>
              <a:t>, В.Н. </a:t>
            </a:r>
            <a:r>
              <a:rPr lang="ru-RU" dirty="0" err="1" smtClean="0"/>
              <a:t>Олесова</a:t>
            </a:r>
            <a:r>
              <a:rPr lang="ru-RU" dirty="0" smtClean="0"/>
              <a:t>, О.З. </a:t>
            </a:r>
            <a:r>
              <a:rPr lang="ru-RU" dirty="0" err="1" smtClean="0"/>
              <a:t>Фромович</a:t>
            </a:r>
            <a:r>
              <a:rPr lang="ru-RU" dirty="0" smtClean="0"/>
              <a:t>, 2-е изд., доп.-М.: Локус </a:t>
            </a:r>
            <a:r>
              <a:rPr lang="ru-RU" dirty="0" err="1" smtClean="0"/>
              <a:t>Станди</a:t>
            </a:r>
            <a:r>
              <a:rPr lang="ru-RU" dirty="0" smtClean="0"/>
              <a:t>, 2008.-498с.: ил.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121</TotalTime>
  <Words>176</Words>
  <PresentationFormat>Экран (4:3)</PresentationFormat>
  <Paragraphs>17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Солнцестояние</vt:lpstr>
      <vt:lpstr>Лекция 9</vt:lpstr>
      <vt:lpstr>Актуальность: </vt:lpstr>
      <vt:lpstr>Цель лекции: </vt:lpstr>
      <vt:lpstr>План лекции: </vt:lpstr>
      <vt:lpstr>План лекции: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Виды атрофии альвеолярного отростка верхней челюсти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Литература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Анжела</dc:creator>
  <cp:lastModifiedBy>Анжела</cp:lastModifiedBy>
  <cp:revision>17</cp:revision>
  <dcterms:created xsi:type="dcterms:W3CDTF">2013-06-25T10:27:43Z</dcterms:created>
  <dcterms:modified xsi:type="dcterms:W3CDTF">2019-04-07T10:37:58Z</dcterms:modified>
</cp:coreProperties>
</file>